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92" r:id="rId2"/>
    <p:sldMasterId id="2147483930" r:id="rId3"/>
    <p:sldMasterId id="2147483960" r:id="rId4"/>
  </p:sldMasterIdLst>
  <p:notesMasterIdLst>
    <p:notesMasterId r:id="rId62"/>
  </p:notesMasterIdLst>
  <p:sldIdLst>
    <p:sldId id="808" r:id="rId5"/>
    <p:sldId id="806" r:id="rId6"/>
    <p:sldId id="828" r:id="rId7"/>
    <p:sldId id="829" r:id="rId8"/>
    <p:sldId id="830" r:id="rId9"/>
    <p:sldId id="834" r:id="rId10"/>
    <p:sldId id="811" r:id="rId11"/>
    <p:sldId id="832" r:id="rId12"/>
    <p:sldId id="833" r:id="rId13"/>
    <p:sldId id="848" r:id="rId14"/>
    <p:sldId id="849" r:id="rId15"/>
    <p:sldId id="964" r:id="rId16"/>
    <p:sldId id="850" r:id="rId17"/>
    <p:sldId id="299" r:id="rId18"/>
    <p:sldId id="274" r:id="rId19"/>
    <p:sldId id="837" r:id="rId20"/>
    <p:sldId id="275" r:id="rId21"/>
    <p:sldId id="276" r:id="rId22"/>
    <p:sldId id="304" r:id="rId23"/>
    <p:sldId id="851" r:id="rId24"/>
    <p:sldId id="306" r:id="rId25"/>
    <p:sldId id="963" r:id="rId26"/>
    <p:sldId id="277" r:id="rId27"/>
    <p:sldId id="278" r:id="rId28"/>
    <p:sldId id="279" r:id="rId29"/>
    <p:sldId id="280" r:id="rId30"/>
    <p:sldId id="281" r:id="rId31"/>
    <p:sldId id="282" r:id="rId32"/>
    <p:sldId id="283" r:id="rId33"/>
    <p:sldId id="284" r:id="rId34"/>
    <p:sldId id="285" r:id="rId35"/>
    <p:sldId id="286" r:id="rId36"/>
    <p:sldId id="301" r:id="rId37"/>
    <p:sldId id="303" r:id="rId38"/>
    <p:sldId id="302" r:id="rId39"/>
    <p:sldId id="831" r:id="rId40"/>
    <p:sldId id="847" r:id="rId41"/>
    <p:sldId id="813" r:id="rId42"/>
    <p:sldId id="838" r:id="rId43"/>
    <p:sldId id="839" r:id="rId44"/>
    <p:sldId id="840" r:id="rId45"/>
    <p:sldId id="841" r:id="rId46"/>
    <p:sldId id="818" r:id="rId47"/>
    <p:sldId id="843" r:id="rId48"/>
    <p:sldId id="815" r:id="rId49"/>
    <p:sldId id="846" r:id="rId50"/>
    <p:sldId id="845" r:id="rId51"/>
    <p:sldId id="816" r:id="rId52"/>
    <p:sldId id="810" r:id="rId53"/>
    <p:sldId id="821" r:id="rId54"/>
    <p:sldId id="962" r:id="rId55"/>
    <p:sldId id="961" r:id="rId56"/>
    <p:sldId id="823" r:id="rId57"/>
    <p:sldId id="965" r:id="rId58"/>
    <p:sldId id="825" r:id="rId59"/>
    <p:sldId id="826" r:id="rId60"/>
    <p:sldId id="807" r:id="rId61"/>
  </p:sldIdLst>
  <p:sldSz cx="9144000" cy="5143500" type="screen16x9"/>
  <p:notesSz cx="7315200" cy="9601200"/>
  <p:defaultText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E121FE-A790-0843-B4BF-6A0CF67849B7}">
          <p14:sldIdLst>
            <p14:sldId id="808"/>
            <p14:sldId id="806"/>
            <p14:sldId id="828"/>
            <p14:sldId id="829"/>
            <p14:sldId id="830"/>
            <p14:sldId id="834"/>
            <p14:sldId id="811"/>
            <p14:sldId id="832"/>
            <p14:sldId id="833"/>
            <p14:sldId id="848"/>
            <p14:sldId id="849"/>
            <p14:sldId id="964"/>
            <p14:sldId id="850"/>
            <p14:sldId id="299"/>
            <p14:sldId id="274"/>
            <p14:sldId id="837"/>
            <p14:sldId id="275"/>
            <p14:sldId id="276"/>
            <p14:sldId id="304"/>
            <p14:sldId id="851"/>
            <p14:sldId id="306"/>
            <p14:sldId id="963"/>
            <p14:sldId id="277"/>
            <p14:sldId id="278"/>
            <p14:sldId id="279"/>
            <p14:sldId id="280"/>
            <p14:sldId id="281"/>
            <p14:sldId id="282"/>
            <p14:sldId id="283"/>
            <p14:sldId id="284"/>
            <p14:sldId id="285"/>
            <p14:sldId id="286"/>
            <p14:sldId id="301"/>
            <p14:sldId id="303"/>
            <p14:sldId id="302"/>
            <p14:sldId id="831"/>
            <p14:sldId id="847"/>
            <p14:sldId id="813"/>
            <p14:sldId id="838"/>
            <p14:sldId id="839"/>
            <p14:sldId id="840"/>
            <p14:sldId id="841"/>
            <p14:sldId id="818"/>
            <p14:sldId id="843"/>
            <p14:sldId id="815"/>
            <p14:sldId id="846"/>
            <p14:sldId id="845"/>
            <p14:sldId id="816"/>
            <p14:sldId id="810"/>
            <p14:sldId id="821"/>
            <p14:sldId id="962"/>
            <p14:sldId id="961"/>
            <p14:sldId id="823"/>
            <p14:sldId id="965"/>
            <p14:sldId id="825"/>
            <p14:sldId id="826"/>
            <p14:sldId id="8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9300"/>
    <a:srgbClr val="FF3256"/>
    <a:srgbClr val="5CA9DB"/>
    <a:srgbClr val="FFDA91"/>
    <a:srgbClr val="FFCC66"/>
    <a:srgbClr val="E65345"/>
    <a:srgbClr val="DCB01F"/>
    <a:srgbClr val="DCA816"/>
    <a:srgbClr val="DCB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7" autoAdjust="0"/>
    <p:restoredTop sz="89116" autoAdjust="0"/>
  </p:normalViewPr>
  <p:slideViewPr>
    <p:cSldViewPr>
      <p:cViewPr varScale="1">
        <p:scale>
          <a:sx n="151" d="100"/>
          <a:sy n="151" d="100"/>
        </p:scale>
        <p:origin x="920" y="184"/>
      </p:cViewPr>
      <p:guideLst>
        <p:guide orient="horz" pos="1620"/>
        <p:guide pos="2880"/>
      </p:guideLst>
    </p:cSldViewPr>
  </p:slideViewPr>
  <p:outlineViewPr>
    <p:cViewPr>
      <p:scale>
        <a:sx n="33" d="100"/>
        <a:sy n="33" d="100"/>
      </p:scale>
      <p:origin x="0" y="50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DD0825B8-2E6B-4079-8804-50AE45085881}" type="datetimeFigureOut">
              <a:rPr lang="en-US" smtClean="0"/>
              <a:t>4/7/20</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A9F06F0-672C-491E-AA1F-70284F63EC6D}" type="slidenum">
              <a:rPr lang="en-US" smtClean="0"/>
              <a:t>‹#›</a:t>
            </a:fld>
            <a:endParaRPr lang="en-US" dirty="0"/>
          </a:p>
        </p:txBody>
      </p:sp>
    </p:spTree>
    <p:extLst>
      <p:ext uri="{BB962C8B-B14F-4D97-AF65-F5344CB8AC3E}">
        <p14:creationId xmlns:p14="http://schemas.microsoft.com/office/powerpoint/2010/main" val="1833757595"/>
      </p:ext>
    </p:extLst>
  </p:cSld>
  <p:clrMap bg1="lt1" tx1="dk1" bg2="lt2" tx2="dk2" accent1="accent1" accent2="accent2" accent3="accent3" accent4="accent4" accent5="accent5" accent6="accent6" hlink="hlink" folHlink="folHlink"/>
  <p:notesStyle>
    <a:lvl1pPr marL="0" algn="l" defTabSz="914324" rtl="0" eaLnBrk="1" latinLnBrk="0" hangingPunct="1">
      <a:defRPr sz="1200" kern="1200">
        <a:solidFill>
          <a:schemeClr val="tx1"/>
        </a:solidFill>
        <a:latin typeface="+mn-lt"/>
        <a:ea typeface="+mn-ea"/>
        <a:cs typeface="+mn-cs"/>
      </a:defRPr>
    </a:lvl1pPr>
    <a:lvl2pPr marL="457162" algn="l" defTabSz="914324" rtl="0" eaLnBrk="1" latinLnBrk="0" hangingPunct="1">
      <a:defRPr sz="1200" kern="1200">
        <a:solidFill>
          <a:schemeClr val="tx1"/>
        </a:solidFill>
        <a:latin typeface="+mn-lt"/>
        <a:ea typeface="+mn-ea"/>
        <a:cs typeface="+mn-cs"/>
      </a:defRPr>
    </a:lvl2pPr>
    <a:lvl3pPr marL="914324" algn="l" defTabSz="914324" rtl="0" eaLnBrk="1" latinLnBrk="0" hangingPunct="1">
      <a:defRPr sz="1200" kern="1200">
        <a:solidFill>
          <a:schemeClr val="tx1"/>
        </a:solidFill>
        <a:latin typeface="+mn-lt"/>
        <a:ea typeface="+mn-ea"/>
        <a:cs typeface="+mn-cs"/>
      </a:defRPr>
    </a:lvl3pPr>
    <a:lvl4pPr marL="1371486" algn="l" defTabSz="914324" rtl="0" eaLnBrk="1" latinLnBrk="0" hangingPunct="1">
      <a:defRPr sz="1200" kern="1200">
        <a:solidFill>
          <a:schemeClr val="tx1"/>
        </a:solidFill>
        <a:latin typeface="+mn-lt"/>
        <a:ea typeface="+mn-ea"/>
        <a:cs typeface="+mn-cs"/>
      </a:defRPr>
    </a:lvl4pPr>
    <a:lvl5pPr marL="1828648" algn="l" defTabSz="914324" rtl="0" eaLnBrk="1" latinLnBrk="0" hangingPunct="1">
      <a:defRPr sz="1200" kern="1200">
        <a:solidFill>
          <a:schemeClr val="tx1"/>
        </a:solidFill>
        <a:latin typeface="+mn-lt"/>
        <a:ea typeface="+mn-ea"/>
        <a:cs typeface="+mn-cs"/>
      </a:defRPr>
    </a:lvl5pPr>
    <a:lvl6pPr marL="2285810" algn="l" defTabSz="914324" rtl="0" eaLnBrk="1" latinLnBrk="0" hangingPunct="1">
      <a:defRPr sz="1200" kern="1200">
        <a:solidFill>
          <a:schemeClr val="tx1"/>
        </a:solidFill>
        <a:latin typeface="+mn-lt"/>
        <a:ea typeface="+mn-ea"/>
        <a:cs typeface="+mn-cs"/>
      </a:defRPr>
    </a:lvl6pPr>
    <a:lvl7pPr marL="2742972" algn="l" defTabSz="914324" rtl="0" eaLnBrk="1" latinLnBrk="0" hangingPunct="1">
      <a:defRPr sz="1200" kern="1200">
        <a:solidFill>
          <a:schemeClr val="tx1"/>
        </a:solidFill>
        <a:latin typeface="+mn-lt"/>
        <a:ea typeface="+mn-ea"/>
        <a:cs typeface="+mn-cs"/>
      </a:defRPr>
    </a:lvl7pPr>
    <a:lvl8pPr marL="3200133" algn="l" defTabSz="914324" rtl="0" eaLnBrk="1" latinLnBrk="0" hangingPunct="1">
      <a:defRPr sz="1200" kern="1200">
        <a:solidFill>
          <a:schemeClr val="tx1"/>
        </a:solidFill>
        <a:latin typeface="+mn-lt"/>
        <a:ea typeface="+mn-ea"/>
        <a:cs typeface="+mn-cs"/>
      </a:defRPr>
    </a:lvl8pPr>
    <a:lvl9pPr marL="3657296" algn="l" defTabSz="9143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python.org/3/reference/compound_stmts.html#for"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python.org/3/reference/compound_stmts.html#whil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 Run through interactive</a:t>
            </a:r>
            <a:r>
              <a:rPr lang="en-US" baseline="0" dirty="0"/>
              <a:t> demo live</a:t>
            </a:r>
          </a:p>
        </p:txBody>
      </p:sp>
      <p:sp>
        <p:nvSpPr>
          <p:cNvPr id="4" name="Slide Number Placeholder 3"/>
          <p:cNvSpPr>
            <a:spLocks noGrp="1"/>
          </p:cNvSpPr>
          <p:nvPr>
            <p:ph type="sldNum" sz="quarter" idx="10"/>
          </p:nvPr>
        </p:nvSpPr>
        <p:spPr/>
        <p:txBody>
          <a:bodyPr/>
          <a:lstStyle/>
          <a:p>
            <a:fld id="{8805C538-371D-6D4B-8923-90865F872358}" type="slidenum">
              <a:rPr lang="en-US" smtClean="0"/>
              <a:t>12</a:t>
            </a:fld>
            <a:endParaRPr lang="en-US"/>
          </a:p>
        </p:txBody>
      </p:sp>
    </p:spTree>
    <p:extLst>
      <p:ext uri="{BB962C8B-B14F-4D97-AF65-F5344CB8AC3E}">
        <p14:creationId xmlns:p14="http://schemas.microsoft.com/office/powerpoint/2010/main" val="119658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48</a:t>
            </a:fld>
            <a:endParaRPr lang="en-US" dirty="0"/>
          </a:p>
        </p:txBody>
      </p:sp>
    </p:spTree>
    <p:extLst>
      <p:ext uri="{BB962C8B-B14F-4D97-AF65-F5344CB8AC3E}">
        <p14:creationId xmlns:p14="http://schemas.microsoft.com/office/powerpoint/2010/main" val="1748308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for</a:t>
            </a:r>
            <a:r>
              <a:rPr lang="en-US" sz="1200" b="0" i="0" kern="1200" dirty="0">
                <a:solidFill>
                  <a:schemeClr val="tx1"/>
                </a:solidFill>
                <a:effectLst/>
                <a:latin typeface="+mn-lt"/>
                <a:ea typeface="+mn-ea"/>
                <a:cs typeface="+mn-cs"/>
              </a:rPr>
              <a:t> statement is used to iterate over the elements of a sequence (such as a string, tuple or list) or other </a:t>
            </a:r>
            <a:r>
              <a:rPr lang="en-US" sz="1200" b="0" i="0" kern="1200" dirty="0" err="1">
                <a:solidFill>
                  <a:schemeClr val="tx1"/>
                </a:solidFill>
                <a:effectLst/>
                <a:latin typeface="+mn-lt"/>
                <a:ea typeface="+mn-ea"/>
                <a:cs typeface="+mn-cs"/>
              </a:rPr>
              <a:t>iterable</a:t>
            </a:r>
            <a:r>
              <a:rPr lang="en-US" sz="1200" b="0" i="0" kern="1200" dirty="0">
                <a:solidFill>
                  <a:schemeClr val="tx1"/>
                </a:solidFill>
                <a:effectLst/>
                <a:latin typeface="+mn-lt"/>
                <a:ea typeface="+mn-ea"/>
                <a:cs typeface="+mn-cs"/>
              </a:rPr>
              <a:t> object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The </a:t>
            </a:r>
            <a:r>
              <a:rPr lang="en-US" sz="900" b="0" i="0" u="none" strike="noStrike" kern="1200" dirty="0">
                <a:solidFill>
                  <a:schemeClr val="tx1"/>
                </a:solidFill>
                <a:effectLst/>
                <a:latin typeface="+mn-lt"/>
                <a:ea typeface="+mn-ea"/>
                <a:cs typeface="+mn-cs"/>
                <a:hlinkClick r:id="rId4"/>
              </a:rPr>
              <a:t>while</a:t>
            </a:r>
            <a:r>
              <a:rPr lang="en-US" sz="900" b="0" i="0" kern="1200" dirty="0">
                <a:solidFill>
                  <a:schemeClr val="tx1"/>
                </a:solidFill>
                <a:effectLst/>
                <a:latin typeface="+mn-lt"/>
                <a:ea typeface="+mn-ea"/>
                <a:cs typeface="+mn-cs"/>
              </a:rPr>
              <a:t> statement is used for repeated execution as long as an expression is true:</a:t>
            </a:r>
            <a:endParaRPr lang="en-US" sz="1200" dirty="0"/>
          </a:p>
          <a:p>
            <a:endParaRPr lang="en-US" dirty="0"/>
          </a:p>
        </p:txBody>
      </p:sp>
      <p:sp>
        <p:nvSpPr>
          <p:cNvPr id="4" name="Slide Number Placeholder 3"/>
          <p:cNvSpPr>
            <a:spLocks noGrp="1"/>
          </p:cNvSpPr>
          <p:nvPr>
            <p:ph type="sldNum" sz="quarter" idx="10"/>
          </p:nvPr>
        </p:nvSpPr>
        <p:spPr/>
        <p:txBody>
          <a:bodyPr/>
          <a:lstStyle/>
          <a:p>
            <a:fld id="{9A9F06F0-672C-491E-AA1F-70284F63EC6D}" type="slidenum">
              <a:rPr lang="en-US" smtClean="0"/>
              <a:t>49</a:t>
            </a:fld>
            <a:endParaRPr lang="en-US" dirty="0"/>
          </a:p>
        </p:txBody>
      </p:sp>
    </p:spTree>
    <p:extLst>
      <p:ext uri="{BB962C8B-B14F-4D97-AF65-F5344CB8AC3E}">
        <p14:creationId xmlns:p14="http://schemas.microsoft.com/office/powerpoint/2010/main" val="25276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10"/>
          </p:nvPr>
        </p:nvSpPr>
        <p:spPr/>
        <p:txBody>
          <a:bodyPr/>
          <a:lstStyle/>
          <a:p>
            <a:fld id="{9A9F06F0-672C-491E-AA1F-70284F63EC6D}" type="slidenum">
              <a:rPr lang="en-US" smtClean="0"/>
              <a:t>50</a:t>
            </a:fld>
            <a:endParaRPr lang="en-US" dirty="0"/>
          </a:p>
        </p:txBody>
      </p:sp>
    </p:spTree>
    <p:extLst>
      <p:ext uri="{BB962C8B-B14F-4D97-AF65-F5344CB8AC3E}">
        <p14:creationId xmlns:p14="http://schemas.microsoft.com/office/powerpoint/2010/main" val="14868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51</a:t>
            </a:fld>
            <a:endParaRPr lang="en-US" dirty="0"/>
          </a:p>
        </p:txBody>
      </p:sp>
    </p:spTree>
    <p:extLst>
      <p:ext uri="{BB962C8B-B14F-4D97-AF65-F5344CB8AC3E}">
        <p14:creationId xmlns:p14="http://schemas.microsoft.com/office/powerpoint/2010/main" val="297264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 Run through interactive</a:t>
            </a:r>
            <a:r>
              <a:rPr lang="en-US" baseline="0" dirty="0"/>
              <a:t> demo live</a:t>
            </a:r>
          </a:p>
        </p:txBody>
      </p:sp>
      <p:sp>
        <p:nvSpPr>
          <p:cNvPr id="4" name="Slide Number Placeholder 3"/>
          <p:cNvSpPr>
            <a:spLocks noGrp="1"/>
          </p:cNvSpPr>
          <p:nvPr>
            <p:ph type="sldNum" sz="quarter" idx="10"/>
          </p:nvPr>
        </p:nvSpPr>
        <p:spPr/>
        <p:txBody>
          <a:bodyPr/>
          <a:lstStyle/>
          <a:p>
            <a:fld id="{8805C538-371D-6D4B-8923-90865F872358}" type="slidenum">
              <a:rPr lang="en-US" smtClean="0"/>
              <a:t>22</a:t>
            </a:fld>
            <a:endParaRPr lang="en-US"/>
          </a:p>
        </p:txBody>
      </p:sp>
    </p:spTree>
    <p:extLst>
      <p:ext uri="{BB962C8B-B14F-4D97-AF65-F5344CB8AC3E}">
        <p14:creationId xmlns:p14="http://schemas.microsoft.com/office/powerpoint/2010/main" val="249793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F06F0-672C-491E-AA1F-70284F63EC6D}" type="slidenum">
              <a:rPr lang="en-US" smtClean="0"/>
              <a:t>38</a:t>
            </a:fld>
            <a:endParaRPr lang="en-US" dirty="0"/>
          </a:p>
        </p:txBody>
      </p:sp>
    </p:spTree>
    <p:extLst>
      <p:ext uri="{BB962C8B-B14F-4D97-AF65-F5344CB8AC3E}">
        <p14:creationId xmlns:p14="http://schemas.microsoft.com/office/powerpoint/2010/main" val="110398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39</a:t>
            </a:fld>
            <a:endParaRPr lang="en-US" dirty="0"/>
          </a:p>
        </p:txBody>
      </p:sp>
    </p:spTree>
    <p:extLst>
      <p:ext uri="{BB962C8B-B14F-4D97-AF65-F5344CB8AC3E}">
        <p14:creationId xmlns:p14="http://schemas.microsoft.com/office/powerpoint/2010/main" val="2800767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40</a:t>
            </a:fld>
            <a:endParaRPr lang="en-US" dirty="0"/>
          </a:p>
        </p:txBody>
      </p:sp>
    </p:spTree>
    <p:extLst>
      <p:ext uri="{BB962C8B-B14F-4D97-AF65-F5344CB8AC3E}">
        <p14:creationId xmlns:p14="http://schemas.microsoft.com/office/powerpoint/2010/main" val="212024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41</a:t>
            </a:fld>
            <a:endParaRPr lang="en-US" dirty="0"/>
          </a:p>
        </p:txBody>
      </p:sp>
    </p:spTree>
    <p:extLst>
      <p:ext uri="{BB962C8B-B14F-4D97-AF65-F5344CB8AC3E}">
        <p14:creationId xmlns:p14="http://schemas.microsoft.com/office/powerpoint/2010/main" val="127086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42</a:t>
            </a:fld>
            <a:endParaRPr lang="en-US" dirty="0"/>
          </a:p>
        </p:txBody>
      </p:sp>
    </p:spTree>
    <p:extLst>
      <p:ext uri="{BB962C8B-B14F-4D97-AF65-F5344CB8AC3E}">
        <p14:creationId xmlns:p14="http://schemas.microsoft.com/office/powerpoint/2010/main" val="1737686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44</a:t>
            </a:fld>
            <a:endParaRPr lang="en-US" dirty="0"/>
          </a:p>
        </p:txBody>
      </p:sp>
    </p:spTree>
    <p:extLst>
      <p:ext uri="{BB962C8B-B14F-4D97-AF65-F5344CB8AC3E}">
        <p14:creationId xmlns:p14="http://schemas.microsoft.com/office/powerpoint/2010/main" val="88948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a:t>
            </a:r>
          </a:p>
        </p:txBody>
      </p:sp>
      <p:sp>
        <p:nvSpPr>
          <p:cNvPr id="4" name="Slide Number Placeholder 3"/>
          <p:cNvSpPr>
            <a:spLocks noGrp="1"/>
          </p:cNvSpPr>
          <p:nvPr>
            <p:ph type="sldNum" sz="quarter" idx="5"/>
          </p:nvPr>
        </p:nvSpPr>
        <p:spPr/>
        <p:txBody>
          <a:bodyPr/>
          <a:lstStyle/>
          <a:p>
            <a:fld id="{9A9F06F0-672C-491E-AA1F-70284F63EC6D}" type="slidenum">
              <a:rPr lang="en-US" smtClean="0"/>
              <a:t>47</a:t>
            </a:fld>
            <a:endParaRPr lang="en-US" dirty="0"/>
          </a:p>
        </p:txBody>
      </p:sp>
    </p:spTree>
    <p:extLst>
      <p:ext uri="{BB962C8B-B14F-4D97-AF65-F5344CB8AC3E}">
        <p14:creationId xmlns:p14="http://schemas.microsoft.com/office/powerpoint/2010/main" val="351515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a:t>Presentation Title Goes Here</a:t>
            </a:r>
          </a:p>
        </p:txBody>
      </p:sp>
      <p:sp>
        <p:nvSpPr>
          <p:cNvPr id="24" name="Subtitle 2"/>
          <p:cNvSpPr>
            <a:spLocks noGrp="1"/>
          </p:cNvSpPr>
          <p:nvPr userDrawn="1">
            <p:ph type="subTitle" idx="1" hasCustomPrompt="1"/>
          </p:nvPr>
        </p:nvSpPr>
        <p:spPr>
          <a:xfrm>
            <a:off x="260446" y="3621057"/>
            <a:ext cx="8112126" cy="288131"/>
          </a:xfrm>
          <a:prstGeom prst="rect">
            <a:avLst/>
          </a:prstGeom>
        </p:spPr>
        <p:txBody>
          <a:bodyPr lIns="91300" tIns="45650" rIns="91300" bIns="45650"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a:t>Speaker Name</a:t>
            </a:r>
          </a:p>
        </p:txBody>
      </p:sp>
      <p:sp>
        <p:nvSpPr>
          <p:cNvPr id="25" name="Text Placeholder 38"/>
          <p:cNvSpPr>
            <a:spLocks noGrp="1"/>
          </p:cNvSpPr>
          <p:nvPr userDrawn="1">
            <p:ph type="body" sz="quarter" idx="10" hasCustomPrompt="1"/>
          </p:nvPr>
        </p:nvSpPr>
        <p:spPr>
          <a:xfrm>
            <a:off x="259870" y="3873718"/>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Speaker Title</a:t>
            </a:r>
          </a:p>
        </p:txBody>
      </p:sp>
      <p:sp>
        <p:nvSpPr>
          <p:cNvPr id="26" name="Text Placeholder 40"/>
          <p:cNvSpPr>
            <a:spLocks noGrp="1"/>
          </p:cNvSpPr>
          <p:nvPr userDrawn="1">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
        <p:nvSpPr>
          <p:cNvPr id="3" name="Text Placeholder 2"/>
          <p:cNvSpPr>
            <a:spLocks noGrp="1"/>
          </p:cNvSpPr>
          <p:nvPr userDrawn="1">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tx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a:t>Subhead goes here</a:t>
            </a:r>
          </a:p>
        </p:txBody>
      </p:sp>
      <p:cxnSp>
        <p:nvCxnSpPr>
          <p:cNvPr id="27" name="Straight Connector 2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285208"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424359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117" y="303064"/>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a:t>Title Goes Here</a:t>
            </a:r>
          </a:p>
        </p:txBody>
      </p:sp>
      <p:sp>
        <p:nvSpPr>
          <p:cNvPr id="5" name="Content Placeholder 2"/>
          <p:cNvSpPr>
            <a:spLocks noGrp="1"/>
          </p:cNvSpPr>
          <p:nvPr>
            <p:ph idx="1" hasCustomPrompt="1"/>
          </p:nvPr>
        </p:nvSpPr>
        <p:spPr>
          <a:xfrm>
            <a:off x="261499" y="1200191"/>
            <a:ext cx="8659976" cy="3394075"/>
          </a:xfrm>
          <a:prstGeom prst="rect">
            <a:avLst/>
          </a:prstGeom>
        </p:spPr>
        <p:txBody>
          <a:bodyPr lIns="91300" tIns="45650" rIns="91300" bIns="45650">
            <a:noAutofit/>
          </a:bodyPr>
          <a:lstStyle>
            <a:lvl1pPr marL="285320" marR="0" indent="-285320" algn="l" defTabSz="456510"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marL="0" marR="0" lvl="0" indent="0" algn="l" defTabSz="456510" rtl="0" eaLnBrk="1" fontAlgn="auto" latinLnBrk="0" hangingPunct="1">
              <a:lnSpc>
                <a:spcPct val="100000"/>
              </a:lnSpc>
              <a:spcBef>
                <a:spcPct val="20000"/>
              </a:spcBef>
              <a:spcAft>
                <a:spcPts val="0"/>
              </a:spcAft>
              <a:buClrTx/>
              <a:buSzTx/>
              <a:tabLst/>
              <a:defRPr/>
            </a:pPr>
            <a:r>
              <a:rPr lang="en-GB" dirty="0"/>
              <a:t>This slide will allow you to add one of the following:</a:t>
            </a:r>
            <a:br>
              <a:rPr lang="en-GB" dirty="0"/>
            </a:br>
            <a:r>
              <a:rPr lang="en-GB" dirty="0"/>
              <a:t>Table, Charts, Smart Art, Pictures, Clip Art and Media</a:t>
            </a:r>
            <a:br>
              <a:rPr lang="en-GB" dirty="0"/>
            </a:br>
            <a:r>
              <a:rPr lang="en-GB" dirty="0"/>
              <a:t>Click icon to add content</a:t>
            </a:r>
            <a:endParaRPr lang="en-US" dirty="0"/>
          </a:p>
          <a:p>
            <a:pPr lvl="0"/>
            <a:endParaRPr lang="en-US" dirty="0"/>
          </a:p>
        </p:txBody>
      </p:sp>
      <p:sp>
        <p:nvSpPr>
          <p:cNvPr id="8"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9"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0"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1" name="Straight Connector 10"/>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3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9035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268"/>
            <a:ext cx="3008842" cy="871760"/>
          </a:xfrm>
        </p:spPr>
        <p:txBody>
          <a:bodyPr anchor="b">
            <a:normAutofit/>
          </a:bodyPr>
          <a:lstStyle>
            <a:lvl1pPr algn="l">
              <a:defRPr sz="1600" b="1"/>
            </a:lvl1pPr>
          </a:lstStyle>
          <a:p>
            <a:r>
              <a:rPr lang="en-US" dirty="0"/>
              <a:t>Click to edit Master title style</a:t>
            </a:r>
          </a:p>
        </p:txBody>
      </p:sp>
      <p:sp>
        <p:nvSpPr>
          <p:cNvPr id="3" name="Content Placeholder 2"/>
          <p:cNvSpPr>
            <a:spLocks noGrp="1"/>
          </p:cNvSpPr>
          <p:nvPr>
            <p:ph idx="1"/>
          </p:nvPr>
        </p:nvSpPr>
        <p:spPr>
          <a:xfrm>
            <a:off x="3575050" y="204272"/>
            <a:ext cx="5111750" cy="4390057"/>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80588"/>
            <a:ext cx="3008842" cy="3518297"/>
          </a:xfrm>
        </p:spPr>
        <p:txBody>
          <a:bodyPr/>
          <a:lstStyle>
            <a:lvl1pPr marL="0" indent="0">
              <a:buNone/>
              <a:defRPr sz="1000"/>
            </a:lvl1pPr>
            <a:lvl2pPr marL="310550" indent="0">
              <a:buNone/>
              <a:defRPr sz="800"/>
            </a:lvl2pPr>
            <a:lvl3pPr marL="621100" indent="0">
              <a:buNone/>
              <a:defRPr sz="700"/>
            </a:lvl3pPr>
            <a:lvl4pPr marL="931650" indent="0">
              <a:buNone/>
              <a:defRPr sz="600"/>
            </a:lvl4pPr>
            <a:lvl5pPr marL="1242200" indent="0">
              <a:buNone/>
              <a:defRPr sz="600"/>
            </a:lvl5pPr>
            <a:lvl6pPr marL="1552751" indent="0">
              <a:buNone/>
              <a:defRPr sz="600"/>
            </a:lvl6pPr>
            <a:lvl7pPr marL="1863300" indent="0">
              <a:buNone/>
              <a:defRPr sz="600"/>
            </a:lvl7pPr>
            <a:lvl8pPr marL="2173851" indent="0">
              <a:buNone/>
              <a:defRPr sz="600"/>
            </a:lvl8pPr>
            <a:lvl9pPr marL="2484400" indent="0">
              <a:buNone/>
              <a:defRPr sz="600"/>
            </a:lvl9pPr>
          </a:lstStyle>
          <a:p>
            <a:pPr lvl="0"/>
            <a:r>
              <a:rPr lang="en-US"/>
              <a:t>Click to edit Master text styles</a:t>
            </a:r>
          </a:p>
        </p:txBody>
      </p:sp>
    </p:spTree>
    <p:extLst>
      <p:ext uri="{BB962C8B-B14F-4D97-AF65-F5344CB8AC3E}">
        <p14:creationId xmlns:p14="http://schemas.microsoft.com/office/powerpoint/2010/main" val="35529262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3600901"/>
            <a:ext cx="5486400" cy="424160"/>
          </a:xfrm>
        </p:spPr>
        <p:txBody>
          <a:bodyPr anchor="b">
            <a:normAutofit/>
          </a:bodyPr>
          <a:lstStyle>
            <a:lvl1pPr algn="l">
              <a:defRPr sz="1900" b="1"/>
            </a:lvl1pPr>
          </a:lstStyle>
          <a:p>
            <a:r>
              <a:rPr lang="en-US" dirty="0"/>
              <a:t>Click to edit Master title style</a:t>
            </a:r>
          </a:p>
        </p:txBody>
      </p:sp>
      <p:sp>
        <p:nvSpPr>
          <p:cNvPr id="3" name="Picture Placeholder 2"/>
          <p:cNvSpPr>
            <a:spLocks noGrp="1"/>
          </p:cNvSpPr>
          <p:nvPr>
            <p:ph type="pic" idx="1"/>
          </p:nvPr>
        </p:nvSpPr>
        <p:spPr>
          <a:xfrm>
            <a:off x="1792817" y="459882"/>
            <a:ext cx="5486400" cy="3086324"/>
          </a:xfrm>
        </p:spPr>
        <p:txBody>
          <a:bodyPr/>
          <a:lstStyle>
            <a:lvl1pPr marL="0" indent="0">
              <a:buNone/>
              <a:defRPr sz="2200"/>
            </a:lvl1pPr>
            <a:lvl2pPr marL="310550" indent="0">
              <a:buNone/>
              <a:defRPr sz="1900"/>
            </a:lvl2pPr>
            <a:lvl3pPr marL="621100" indent="0">
              <a:buNone/>
              <a:defRPr sz="1600"/>
            </a:lvl3pPr>
            <a:lvl4pPr marL="931650" indent="0">
              <a:buNone/>
              <a:defRPr sz="1400"/>
            </a:lvl4pPr>
            <a:lvl5pPr marL="1242200" indent="0">
              <a:buNone/>
              <a:defRPr sz="1400"/>
            </a:lvl5pPr>
            <a:lvl6pPr marL="1552751" indent="0">
              <a:buNone/>
              <a:defRPr sz="1400"/>
            </a:lvl6pPr>
            <a:lvl7pPr marL="1863300" indent="0">
              <a:buNone/>
              <a:defRPr sz="1400"/>
            </a:lvl7pPr>
            <a:lvl8pPr marL="2173851" indent="0">
              <a:buNone/>
              <a:defRPr sz="1400"/>
            </a:lvl8pPr>
            <a:lvl9pPr marL="2484400" indent="0">
              <a:buNone/>
              <a:defRPr sz="1400"/>
            </a:lvl9pPr>
          </a:lstStyle>
          <a:p>
            <a:endParaRPr lang="en-US" dirty="0"/>
          </a:p>
        </p:txBody>
      </p:sp>
      <p:sp>
        <p:nvSpPr>
          <p:cNvPr id="4" name="Text Placeholder 3"/>
          <p:cNvSpPr>
            <a:spLocks noGrp="1"/>
          </p:cNvSpPr>
          <p:nvPr>
            <p:ph type="body" sz="half" idx="2"/>
          </p:nvPr>
        </p:nvSpPr>
        <p:spPr>
          <a:xfrm>
            <a:off x="1792817" y="4025057"/>
            <a:ext cx="5486400" cy="603870"/>
          </a:xfrm>
        </p:spPr>
        <p:txBody>
          <a:bodyPr/>
          <a:lstStyle>
            <a:lvl1pPr marL="0" indent="0">
              <a:buNone/>
              <a:defRPr sz="1000"/>
            </a:lvl1pPr>
            <a:lvl2pPr marL="310550" indent="0">
              <a:buNone/>
              <a:defRPr sz="800"/>
            </a:lvl2pPr>
            <a:lvl3pPr marL="621100" indent="0">
              <a:buNone/>
              <a:defRPr sz="700"/>
            </a:lvl3pPr>
            <a:lvl4pPr marL="931650" indent="0">
              <a:buNone/>
              <a:defRPr sz="600"/>
            </a:lvl4pPr>
            <a:lvl5pPr marL="1242200" indent="0">
              <a:buNone/>
              <a:defRPr sz="600"/>
            </a:lvl5pPr>
            <a:lvl6pPr marL="1552751" indent="0">
              <a:buNone/>
              <a:defRPr sz="600"/>
            </a:lvl6pPr>
            <a:lvl7pPr marL="1863300" indent="0">
              <a:buNone/>
              <a:defRPr sz="600"/>
            </a:lvl7pPr>
            <a:lvl8pPr marL="2173851" indent="0">
              <a:buNone/>
              <a:defRPr sz="600"/>
            </a:lvl8pPr>
            <a:lvl9pPr marL="2484400" indent="0">
              <a:buNone/>
              <a:defRPr sz="600"/>
            </a:lvl9pPr>
          </a:lstStyle>
          <a:p>
            <a:pPr lvl="0"/>
            <a:r>
              <a:rPr lang="en-US" dirty="0"/>
              <a:t>Click to edit Master text styles</a:t>
            </a:r>
          </a:p>
        </p:txBody>
      </p:sp>
    </p:spTree>
    <p:extLst>
      <p:ext uri="{BB962C8B-B14F-4D97-AF65-F5344CB8AC3E}">
        <p14:creationId xmlns:p14="http://schemas.microsoft.com/office/powerpoint/2010/main" val="38699495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971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504"/>
            <a:ext cx="2057400" cy="4387825"/>
          </a:xfrm>
        </p:spPr>
        <p:txBody>
          <a:bodyPr vert="eaVert">
            <a:normAutofit/>
          </a:bodyPr>
          <a:lstStyle>
            <a:lvl1pPr>
              <a:defRPr sz="2400"/>
            </a:lvl1pPr>
          </a:lstStyle>
          <a:p>
            <a:r>
              <a:rPr lang="en-US" dirty="0"/>
              <a:t>Click to edit Master title style</a:t>
            </a:r>
          </a:p>
        </p:txBody>
      </p:sp>
      <p:sp>
        <p:nvSpPr>
          <p:cNvPr id="3" name="Vertical Text Placeholder 2"/>
          <p:cNvSpPr>
            <a:spLocks noGrp="1"/>
          </p:cNvSpPr>
          <p:nvPr>
            <p:ph type="body" orient="vert" idx="1"/>
          </p:nvPr>
        </p:nvSpPr>
        <p:spPr>
          <a:xfrm>
            <a:off x="457200" y="206504"/>
            <a:ext cx="6070600" cy="438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949771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4" name="TextBox 3"/>
          <p:cNvSpPr txBox="1"/>
          <p:nvPr userDrawn="1"/>
        </p:nvSpPr>
        <p:spPr>
          <a:xfrm>
            <a:off x="2444139" y="1917131"/>
            <a:ext cx="4325357" cy="1263041"/>
          </a:xfrm>
          <a:prstGeom prst="rect">
            <a:avLst/>
          </a:prstGeom>
          <a:noFill/>
        </p:spPr>
        <p:txBody>
          <a:bodyPr wrap="none" lIns="62105" tIns="31053" rIns="62105" bIns="31053" rtlCol="0">
            <a:spAutoFit/>
          </a:bodyPr>
          <a:lstStyle/>
          <a:p>
            <a:pPr defTabSz="878981"/>
            <a:r>
              <a:rPr lang="en-US" sz="7800" dirty="0">
                <a:solidFill>
                  <a:srgbClr val="3AAFC3"/>
                </a:solidFill>
                <a:latin typeface="Helvetica Neue UltraLight"/>
                <a:ea typeface="ＭＳ Ｐゴシック" charset="0"/>
                <a:cs typeface="Helvetica Neue UltraLight"/>
              </a:rPr>
              <a:t>Thank You </a:t>
            </a:r>
          </a:p>
        </p:txBody>
      </p:sp>
    </p:spTree>
    <p:extLst>
      <p:ext uri="{BB962C8B-B14F-4D97-AF65-F5344CB8AC3E}">
        <p14:creationId xmlns:p14="http://schemas.microsoft.com/office/powerpoint/2010/main" val="18969606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Main Topic Slide">
    <p:spTree>
      <p:nvGrpSpPr>
        <p:cNvPr id="1" name=""/>
        <p:cNvGrpSpPr/>
        <p:nvPr/>
      </p:nvGrpSpPr>
      <p:grpSpPr>
        <a:xfrm>
          <a:off x="0" y="0"/>
          <a:ext cx="0" cy="0"/>
          <a:chOff x="0" y="0"/>
          <a:chExt cx="0" cy="0"/>
        </a:xfrm>
      </p:grpSpPr>
      <p:sp>
        <p:nvSpPr>
          <p:cNvPr id="11" name="Rectangle 10"/>
          <p:cNvSpPr/>
          <p:nvPr userDrawn="1"/>
        </p:nvSpPr>
        <p:spPr>
          <a:xfrm>
            <a:off x="3"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093" tIns="31047" rIns="62093" bIns="31047" rtlCol="0" anchor="ctr"/>
          <a:lstStyle/>
          <a:p>
            <a:pPr algn="ctr" defTabSz="878747"/>
            <a:endParaRPr lang="en-US" sz="1700" dirty="0">
              <a:solidFill>
                <a:prstClr val="white"/>
              </a:solidFill>
              <a:latin typeface="Calibri"/>
            </a:endParaRPr>
          </a:p>
        </p:txBody>
      </p:sp>
      <p:sp>
        <p:nvSpPr>
          <p:cNvPr id="2" name="Title 1"/>
          <p:cNvSpPr>
            <a:spLocks noGrp="1"/>
          </p:cNvSpPr>
          <p:nvPr>
            <p:ph type="ctrTitle"/>
          </p:nvPr>
        </p:nvSpPr>
        <p:spPr>
          <a:xfrm>
            <a:off x="685803" y="1597300"/>
            <a:ext cx="7772400" cy="1102817"/>
          </a:xfrm>
        </p:spPr>
        <p:txBody>
          <a:bodyPr>
            <a:normAutofit/>
          </a:bodyPr>
          <a:lstStyle>
            <a:lvl1pPr algn="ctr">
              <a:defRPr sz="3700" b="0" i="0">
                <a:latin typeface="Helvetica Neue Thin"/>
                <a:cs typeface="Helvetica Neue Thin"/>
              </a:defRPr>
            </a:lvl1pPr>
          </a:lstStyle>
          <a:p>
            <a:r>
              <a:rPr lang="en-US" dirty="0"/>
              <a:t>Click to edit Master title style</a:t>
            </a:r>
          </a:p>
        </p:txBody>
      </p:sp>
      <p:sp>
        <p:nvSpPr>
          <p:cNvPr id="3" name="Subtitle 2"/>
          <p:cNvSpPr>
            <a:spLocks noGrp="1"/>
          </p:cNvSpPr>
          <p:nvPr>
            <p:ph type="subTitle" idx="1"/>
          </p:nvPr>
        </p:nvSpPr>
        <p:spPr>
          <a:xfrm>
            <a:off x="1371600" y="2914429"/>
            <a:ext cx="6400800" cy="1314896"/>
          </a:xfrm>
        </p:spPr>
        <p:txBody>
          <a:bodyPr>
            <a:normAutofit/>
          </a:bodyPr>
          <a:lstStyle>
            <a:lvl1pPr marL="0" indent="0" algn="ctr">
              <a:buNone/>
              <a:defRPr sz="1700" b="0" i="0">
                <a:solidFill>
                  <a:schemeClr val="tx1"/>
                </a:solidFill>
                <a:latin typeface="Helvetica Neue Thin"/>
                <a:cs typeface="Helvetica Neue Thin"/>
              </a:defRPr>
            </a:lvl1pPr>
            <a:lvl2pPr marL="310467" indent="0" algn="ctr">
              <a:buNone/>
              <a:defRPr>
                <a:solidFill>
                  <a:schemeClr val="tx1">
                    <a:tint val="75000"/>
                  </a:schemeClr>
                </a:solidFill>
              </a:defRPr>
            </a:lvl2pPr>
            <a:lvl3pPr marL="620934" indent="0" algn="ctr">
              <a:buNone/>
              <a:defRPr>
                <a:solidFill>
                  <a:schemeClr val="tx1">
                    <a:tint val="75000"/>
                  </a:schemeClr>
                </a:solidFill>
              </a:defRPr>
            </a:lvl3pPr>
            <a:lvl4pPr marL="931400" indent="0" algn="ctr">
              <a:buNone/>
              <a:defRPr>
                <a:solidFill>
                  <a:schemeClr val="tx1">
                    <a:tint val="75000"/>
                  </a:schemeClr>
                </a:solidFill>
              </a:defRPr>
            </a:lvl4pPr>
            <a:lvl5pPr marL="1241866" indent="0" algn="ctr">
              <a:buNone/>
              <a:defRPr>
                <a:solidFill>
                  <a:schemeClr val="tx1">
                    <a:tint val="75000"/>
                  </a:schemeClr>
                </a:solidFill>
              </a:defRPr>
            </a:lvl5pPr>
            <a:lvl6pPr marL="1552334" indent="0" algn="ctr">
              <a:buNone/>
              <a:defRPr>
                <a:solidFill>
                  <a:schemeClr val="tx1">
                    <a:tint val="75000"/>
                  </a:schemeClr>
                </a:solidFill>
              </a:defRPr>
            </a:lvl6pPr>
            <a:lvl7pPr marL="1862801" indent="0" algn="ctr">
              <a:buNone/>
              <a:defRPr>
                <a:solidFill>
                  <a:schemeClr val="tx1">
                    <a:tint val="75000"/>
                  </a:schemeClr>
                </a:solidFill>
              </a:defRPr>
            </a:lvl7pPr>
            <a:lvl8pPr marL="2173268" indent="0" algn="ctr">
              <a:buNone/>
              <a:defRPr>
                <a:solidFill>
                  <a:schemeClr val="tx1">
                    <a:tint val="75000"/>
                  </a:schemeClr>
                </a:solidFill>
              </a:defRPr>
            </a:lvl8pPr>
            <a:lvl9pPr marL="2483734" indent="0" algn="ctr">
              <a:buNone/>
              <a:defRPr>
                <a:solidFill>
                  <a:schemeClr val="tx1">
                    <a:tint val="75000"/>
                  </a:schemeClr>
                </a:solidFill>
              </a:defRPr>
            </a:lvl9pPr>
          </a:lstStyle>
          <a:p>
            <a:r>
              <a:rPr lang="en-US" dirty="0"/>
              <a:t>Click to edit Master subtitle style</a:t>
            </a:r>
          </a:p>
        </p:txBody>
      </p:sp>
      <p:sp>
        <p:nvSpPr>
          <p:cNvPr id="13" name="Isosceles Triangle 12"/>
          <p:cNvSpPr/>
          <p:nvPr userDrawn="1"/>
        </p:nvSpPr>
        <p:spPr>
          <a:xfrm rot="18882522">
            <a:off x="-1049289" y="-250829"/>
            <a:ext cx="3031586" cy="1520302"/>
          </a:xfrm>
          <a:prstGeom prst="triangle">
            <a:avLst/>
          </a:prstGeom>
          <a:solidFill>
            <a:srgbClr val="3AAFC3"/>
          </a:solidFill>
          <a:ln>
            <a:noFill/>
          </a:ln>
          <a:effectLst/>
        </p:spPr>
        <p:style>
          <a:lnRef idx="1">
            <a:schemeClr val="accent1"/>
          </a:lnRef>
          <a:fillRef idx="3">
            <a:schemeClr val="accent1"/>
          </a:fillRef>
          <a:effectRef idx="2">
            <a:schemeClr val="accent1"/>
          </a:effectRef>
          <a:fontRef idx="minor">
            <a:schemeClr val="lt1"/>
          </a:fontRef>
        </p:style>
        <p:txBody>
          <a:bodyPr lIns="62093" tIns="31047" rIns="62093" bIns="31047" rtlCol="0" anchor="ctr"/>
          <a:lstStyle/>
          <a:p>
            <a:pPr algn="ctr" defTabSz="878747"/>
            <a:endParaRPr lang="en-US" sz="1700" dirty="0">
              <a:solidFill>
                <a:prstClr val="white"/>
              </a:solidFill>
              <a:latin typeface="Calibri"/>
            </a:endParaRPr>
          </a:p>
        </p:txBody>
      </p:sp>
      <p:sp>
        <p:nvSpPr>
          <p:cNvPr id="12" name="TextBox 11"/>
          <p:cNvSpPr txBox="1"/>
          <p:nvPr userDrawn="1"/>
        </p:nvSpPr>
        <p:spPr>
          <a:xfrm>
            <a:off x="8394" y="5000015"/>
            <a:ext cx="1523217" cy="139645"/>
          </a:xfrm>
          <a:prstGeom prst="rect">
            <a:avLst/>
          </a:prstGeom>
          <a:noFill/>
        </p:spPr>
        <p:txBody>
          <a:bodyPr wrap="none" lIns="62093" tIns="31047" rIns="62093" bIns="31047" rtlCol="0">
            <a:spAutoFit/>
          </a:bodyPr>
          <a:lstStyle/>
          <a:p>
            <a:pPr defTabSz="878747"/>
            <a:r>
              <a:rPr lang="en-US" sz="500" dirty="0">
                <a:solidFill>
                  <a:prstClr val="black">
                    <a:lumMod val="50000"/>
                    <a:lumOff val="50000"/>
                  </a:prstClr>
                </a:solidFill>
                <a:latin typeface="Helvetica Neue Thin"/>
                <a:cs typeface="Helvetica Neue Thin"/>
              </a:rPr>
              <a:t>© 2015 Cisco and/or its affiliates. All rights reserved.</a:t>
            </a:r>
          </a:p>
        </p:txBody>
      </p:sp>
      <p:sp>
        <p:nvSpPr>
          <p:cNvPr id="15" name="TextBox 14"/>
          <p:cNvSpPr txBox="1"/>
          <p:nvPr userDrawn="1"/>
        </p:nvSpPr>
        <p:spPr>
          <a:xfrm>
            <a:off x="7748457" y="5000015"/>
            <a:ext cx="1318033" cy="139645"/>
          </a:xfrm>
          <a:prstGeom prst="rect">
            <a:avLst/>
          </a:prstGeom>
          <a:noFill/>
        </p:spPr>
        <p:txBody>
          <a:bodyPr wrap="none" lIns="62093" tIns="31047" rIns="62093" bIns="31047" rtlCol="0">
            <a:spAutoFit/>
          </a:bodyPr>
          <a:lstStyle/>
          <a:p>
            <a:pPr defTabSz="878747"/>
            <a:r>
              <a:rPr lang="en-US" sz="500" dirty="0">
                <a:solidFill>
                  <a:prstClr val="black">
                    <a:lumMod val="50000"/>
                    <a:lumOff val="50000"/>
                  </a:prstClr>
                </a:solidFill>
                <a:latin typeface="Helvetica Neue Thin"/>
                <a:cs typeface="Helvetica Neue Thin"/>
              </a:rPr>
              <a:t>Cisco Confidential – Redistribution Prohibited</a:t>
            </a:r>
          </a:p>
        </p:txBody>
      </p:sp>
    </p:spTree>
    <p:extLst>
      <p:ext uri="{BB962C8B-B14F-4D97-AF65-F5344CB8AC3E}">
        <p14:creationId xmlns:p14="http://schemas.microsoft.com/office/powerpoint/2010/main" val="12550753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p:cNvSpPr>
            <a:spLocks noGrp="1"/>
          </p:cNvSpPr>
          <p:nvPr>
            <p:ph type="title"/>
          </p:nvPr>
        </p:nvSpPr>
        <p:spPr>
          <a:xfrm>
            <a:off x="457203" y="5491"/>
            <a:ext cx="8229600" cy="427508"/>
          </a:xfrm>
          <a:prstGeom prst="rect">
            <a:avLst/>
          </a:prstGeom>
        </p:spPr>
        <p:txBody>
          <a:bodyPr vert="horz" lIns="62093" tIns="31047" rIns="62093" bIns="31047" rtlCol="0" anchor="ctr">
            <a:normAutofit/>
          </a:bodyPr>
          <a:lstStyle/>
          <a:p>
            <a:r>
              <a:rPr lang="en-US" dirty="0"/>
              <a:t>Click to edit Master title style</a:t>
            </a:r>
          </a:p>
        </p:txBody>
      </p:sp>
    </p:spTree>
    <p:extLst>
      <p:ext uri="{BB962C8B-B14F-4D97-AF65-F5344CB8AC3E}">
        <p14:creationId xmlns:p14="http://schemas.microsoft.com/office/powerpoint/2010/main" val="21107444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ub title">
    <p:spTree>
      <p:nvGrpSpPr>
        <p:cNvPr id="1" name=""/>
        <p:cNvGrpSpPr/>
        <p:nvPr/>
      </p:nvGrpSpPr>
      <p:grpSpPr>
        <a:xfrm>
          <a:off x="0" y="0"/>
          <a:ext cx="0" cy="0"/>
          <a:chOff x="0" y="0"/>
          <a:chExt cx="0" cy="0"/>
        </a:xfrm>
      </p:grpSpPr>
      <p:sp>
        <p:nvSpPr>
          <p:cNvPr id="2" name="Title 1"/>
          <p:cNvSpPr>
            <a:spLocks noGrp="1"/>
          </p:cNvSpPr>
          <p:nvPr>
            <p:ph type="title"/>
          </p:nvPr>
        </p:nvSpPr>
        <p:spPr>
          <a:xfrm>
            <a:off x="722842" y="3305103"/>
            <a:ext cx="7772400" cy="1021333"/>
          </a:xfrm>
        </p:spPr>
        <p:txBody>
          <a:bodyPr anchor="t">
            <a:normAutofit/>
          </a:bodyPr>
          <a:lstStyle>
            <a:lvl1pPr algn="l">
              <a:defRPr sz="3000" b="0" i="0" cap="all">
                <a:latin typeface="Helvetica Neue Thin"/>
                <a:cs typeface="Helvetica Neue Thin"/>
              </a:defRPr>
            </a:lvl1pPr>
          </a:lstStyle>
          <a:p>
            <a:r>
              <a:rPr lang="en-US" dirty="0"/>
              <a:t>Click to edit Master title style</a:t>
            </a:r>
          </a:p>
        </p:txBody>
      </p:sp>
      <p:sp>
        <p:nvSpPr>
          <p:cNvPr id="3" name="Text Placeholder 2"/>
          <p:cNvSpPr>
            <a:spLocks noGrp="1"/>
          </p:cNvSpPr>
          <p:nvPr>
            <p:ph type="body" idx="1"/>
          </p:nvPr>
        </p:nvSpPr>
        <p:spPr>
          <a:xfrm>
            <a:off x="722842" y="2179963"/>
            <a:ext cx="7772400" cy="1125141"/>
          </a:xfrm>
        </p:spPr>
        <p:txBody>
          <a:bodyPr anchor="b"/>
          <a:lstStyle>
            <a:lvl1pPr marL="0" indent="0">
              <a:buNone/>
              <a:defRPr sz="1400">
                <a:solidFill>
                  <a:srgbClr val="000000"/>
                </a:solidFill>
              </a:defRPr>
            </a:lvl1pPr>
            <a:lvl2pPr marL="310467" indent="0">
              <a:buNone/>
              <a:defRPr sz="1200">
                <a:solidFill>
                  <a:schemeClr val="tx1">
                    <a:tint val="75000"/>
                  </a:schemeClr>
                </a:solidFill>
              </a:defRPr>
            </a:lvl2pPr>
            <a:lvl3pPr marL="620934" indent="0">
              <a:buNone/>
              <a:defRPr sz="1100">
                <a:solidFill>
                  <a:schemeClr val="tx1">
                    <a:tint val="75000"/>
                  </a:schemeClr>
                </a:solidFill>
              </a:defRPr>
            </a:lvl3pPr>
            <a:lvl4pPr marL="931400" indent="0">
              <a:buNone/>
              <a:defRPr sz="1000">
                <a:solidFill>
                  <a:schemeClr val="tx1">
                    <a:tint val="75000"/>
                  </a:schemeClr>
                </a:solidFill>
              </a:defRPr>
            </a:lvl4pPr>
            <a:lvl5pPr marL="1241866" indent="0">
              <a:buNone/>
              <a:defRPr sz="1000">
                <a:solidFill>
                  <a:schemeClr val="tx1">
                    <a:tint val="75000"/>
                  </a:schemeClr>
                </a:solidFill>
              </a:defRPr>
            </a:lvl5pPr>
            <a:lvl6pPr marL="1552334" indent="0">
              <a:buNone/>
              <a:defRPr sz="1000">
                <a:solidFill>
                  <a:schemeClr val="tx1">
                    <a:tint val="75000"/>
                  </a:schemeClr>
                </a:solidFill>
              </a:defRPr>
            </a:lvl6pPr>
            <a:lvl7pPr marL="1862801" indent="0">
              <a:buNone/>
              <a:defRPr sz="1000">
                <a:solidFill>
                  <a:schemeClr val="tx1">
                    <a:tint val="75000"/>
                  </a:schemeClr>
                </a:solidFill>
              </a:defRPr>
            </a:lvl7pPr>
            <a:lvl8pPr marL="2173268" indent="0">
              <a:buNone/>
              <a:defRPr sz="1000">
                <a:solidFill>
                  <a:schemeClr val="tx1">
                    <a:tint val="75000"/>
                  </a:schemeClr>
                </a:solidFill>
              </a:defRPr>
            </a:lvl8pPr>
            <a:lvl9pPr marL="2483734" indent="0">
              <a:buNone/>
              <a:defRPr sz="10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650558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710268"/>
            <a:ext cx="4064000" cy="4086448"/>
          </a:xfrm>
        </p:spPr>
        <p:txBody>
          <a:bodyPr/>
          <a:lstStyle>
            <a:lvl1pPr>
              <a:defRPr sz="1900"/>
            </a:lvl1pPr>
            <a:lvl2pPr>
              <a:defRPr sz="17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2" y="710268"/>
            <a:ext cx="4064000" cy="4086448"/>
          </a:xfrm>
        </p:spPr>
        <p:txBody>
          <a:bodyPr/>
          <a:lstStyle>
            <a:lvl1pPr>
              <a:defRPr sz="1900"/>
            </a:lvl1pPr>
            <a:lvl2pPr>
              <a:defRPr sz="17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70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5465" y="1249967"/>
            <a:ext cx="8582751" cy="3266034"/>
          </a:xfrm>
          <a:prstGeom prst="rect">
            <a:avLst/>
          </a:prstGeom>
        </p:spPr>
        <p:txBody>
          <a:bodyPr lIns="91300" tIns="45650" rIns="91300" bIns="45650">
            <a:noAutofit/>
          </a:bodyPr>
          <a:lstStyle>
            <a:lvl1pPr marL="280558" indent="-223508">
              <a:lnSpc>
                <a:spcPct val="95000"/>
              </a:lnSpc>
              <a:spcBef>
                <a:spcPts val="111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507248" indent="-215570">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746601" indent="-171200">
              <a:buClr>
                <a:schemeClr val="tx2"/>
              </a:buClr>
              <a:buSzPct val="80000"/>
              <a:buFont typeface="Wingdings" panose="05000000000000000000" pitchFamily="2" charset="2"/>
              <a:buChar char="§"/>
              <a:defRPr sz="1600" b="0" i="0">
                <a:solidFill>
                  <a:schemeClr val="tx2"/>
                </a:solidFill>
                <a:latin typeface="+mn-lt"/>
                <a:cs typeface="CiscoSans ExtraLight"/>
              </a:defRPr>
            </a:lvl3pPr>
            <a:lvl4pPr marL="909860" indent="-171200">
              <a:buClr>
                <a:schemeClr val="tx2"/>
              </a:buClr>
              <a:buSzPct val="80000"/>
              <a:buFont typeface="Wingdings" panose="05000000000000000000" pitchFamily="2" charset="2"/>
              <a:buChar char="§"/>
              <a:defRPr sz="1400" b="0" i="0">
                <a:solidFill>
                  <a:schemeClr val="tx2"/>
                </a:solidFill>
                <a:latin typeface="+mn-lt"/>
                <a:cs typeface="CiscoSans ExtraLight"/>
              </a:defRPr>
            </a:lvl4pPr>
            <a:lvl5pPr marL="1081055" indent="-168025">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40034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8" y="637109"/>
            <a:ext cx="4040717" cy="483319"/>
          </a:xfrm>
        </p:spPr>
        <p:txBody>
          <a:bodyPr anchor="b"/>
          <a:lstStyle>
            <a:lvl1pPr marL="0" indent="0">
              <a:buNone/>
              <a:defRPr sz="1700" b="1"/>
            </a:lvl1pPr>
            <a:lvl2pPr marL="310467" indent="0">
              <a:buNone/>
              <a:defRPr sz="1400" b="1"/>
            </a:lvl2pPr>
            <a:lvl3pPr marL="620934" indent="0">
              <a:buNone/>
              <a:defRPr sz="1200" b="1"/>
            </a:lvl3pPr>
            <a:lvl4pPr marL="931400" indent="0">
              <a:buNone/>
              <a:defRPr sz="1100" b="1"/>
            </a:lvl4pPr>
            <a:lvl5pPr marL="1241866" indent="0">
              <a:buNone/>
              <a:defRPr sz="1100" b="1"/>
            </a:lvl5pPr>
            <a:lvl6pPr marL="1552334" indent="0">
              <a:buNone/>
              <a:defRPr sz="1100" b="1"/>
            </a:lvl6pPr>
            <a:lvl7pPr marL="1862801" indent="0">
              <a:buNone/>
              <a:defRPr sz="1100" b="1"/>
            </a:lvl7pPr>
            <a:lvl8pPr marL="2173268" indent="0">
              <a:buNone/>
              <a:defRPr sz="1100" b="1"/>
            </a:lvl8pPr>
            <a:lvl9pPr marL="2483734" indent="0">
              <a:buNone/>
              <a:defRPr sz="1100" b="1"/>
            </a:lvl9pPr>
          </a:lstStyle>
          <a:p>
            <a:pPr lvl="0"/>
            <a:r>
              <a:rPr lang="en-US" dirty="0"/>
              <a:t>Click to edit Master text styles</a:t>
            </a:r>
          </a:p>
        </p:txBody>
      </p:sp>
      <p:sp>
        <p:nvSpPr>
          <p:cNvPr id="4" name="Content Placeholder 3"/>
          <p:cNvSpPr>
            <a:spLocks noGrp="1"/>
          </p:cNvSpPr>
          <p:nvPr>
            <p:ph sz="half" idx="2"/>
          </p:nvPr>
        </p:nvSpPr>
        <p:spPr>
          <a:xfrm>
            <a:off x="457208" y="1126012"/>
            <a:ext cx="4040717" cy="3776219"/>
          </a:xfrm>
        </p:spPr>
        <p:txBody>
          <a:bodyPr/>
          <a:lstStyle>
            <a:lvl1pPr>
              <a:defRPr sz="17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637112"/>
            <a:ext cx="4041774" cy="492249"/>
          </a:xfrm>
        </p:spPr>
        <p:txBody>
          <a:bodyPr anchor="b"/>
          <a:lstStyle>
            <a:lvl1pPr marL="0" indent="0">
              <a:buNone/>
              <a:defRPr sz="1700" b="1"/>
            </a:lvl1pPr>
            <a:lvl2pPr marL="310467" indent="0">
              <a:buNone/>
              <a:defRPr sz="1400" b="1"/>
            </a:lvl2pPr>
            <a:lvl3pPr marL="620934" indent="0">
              <a:buNone/>
              <a:defRPr sz="1200" b="1"/>
            </a:lvl3pPr>
            <a:lvl4pPr marL="931400" indent="0">
              <a:buNone/>
              <a:defRPr sz="1100" b="1"/>
            </a:lvl4pPr>
            <a:lvl5pPr marL="1241866" indent="0">
              <a:buNone/>
              <a:defRPr sz="1100" b="1"/>
            </a:lvl5pPr>
            <a:lvl6pPr marL="1552334" indent="0">
              <a:buNone/>
              <a:defRPr sz="1100" b="1"/>
            </a:lvl6pPr>
            <a:lvl7pPr marL="1862801" indent="0">
              <a:buNone/>
              <a:defRPr sz="1100" b="1"/>
            </a:lvl7pPr>
            <a:lvl8pPr marL="2173268" indent="0">
              <a:buNone/>
              <a:defRPr sz="1100" b="1"/>
            </a:lvl8pPr>
            <a:lvl9pPr marL="2483734" indent="0">
              <a:buNone/>
              <a:defRPr sz="1100" b="1"/>
            </a:lvl9pPr>
          </a:lstStyle>
          <a:p>
            <a:pPr lvl="0"/>
            <a:r>
              <a:rPr lang="en-US" dirty="0"/>
              <a:t>Click to edit Master text styles</a:t>
            </a:r>
          </a:p>
        </p:txBody>
      </p:sp>
      <p:sp>
        <p:nvSpPr>
          <p:cNvPr id="6" name="Content Placeholder 5"/>
          <p:cNvSpPr>
            <a:spLocks noGrp="1"/>
          </p:cNvSpPr>
          <p:nvPr>
            <p:ph sz="quarter" idx="4"/>
          </p:nvPr>
        </p:nvSpPr>
        <p:spPr>
          <a:xfrm>
            <a:off x="4645029" y="1134942"/>
            <a:ext cx="4041774" cy="3776219"/>
          </a:xfrm>
        </p:spPr>
        <p:txBody>
          <a:bodyPr/>
          <a:lstStyle>
            <a:lvl1pPr>
              <a:defRPr sz="17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69935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811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246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271"/>
            <a:ext cx="3008842" cy="871760"/>
          </a:xfrm>
        </p:spPr>
        <p:txBody>
          <a:bodyPr anchor="b">
            <a:normAutofit/>
          </a:bodyPr>
          <a:lstStyle>
            <a:lvl1pPr algn="l">
              <a:defRPr sz="1700" b="1"/>
            </a:lvl1pPr>
          </a:lstStyle>
          <a:p>
            <a:r>
              <a:rPr lang="en-US" dirty="0"/>
              <a:t>Click to edit Master title style</a:t>
            </a:r>
          </a:p>
        </p:txBody>
      </p:sp>
      <p:sp>
        <p:nvSpPr>
          <p:cNvPr id="3" name="Content Placeholder 2"/>
          <p:cNvSpPr>
            <a:spLocks noGrp="1"/>
          </p:cNvSpPr>
          <p:nvPr>
            <p:ph idx="1"/>
          </p:nvPr>
        </p:nvSpPr>
        <p:spPr>
          <a:xfrm>
            <a:off x="3575050" y="204268"/>
            <a:ext cx="5111750" cy="4390058"/>
          </a:xfrm>
        </p:spPr>
        <p:txBody>
          <a:bodyPr/>
          <a:lstStyle>
            <a:lvl1pPr>
              <a:defRPr sz="2200"/>
            </a:lvl1pPr>
            <a:lvl2pPr>
              <a:defRPr sz="19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80590"/>
            <a:ext cx="3008842" cy="3518297"/>
          </a:xfrm>
        </p:spPr>
        <p:txBody>
          <a:bodyPr/>
          <a:lstStyle>
            <a:lvl1pPr marL="0" indent="0">
              <a:buNone/>
              <a:defRPr sz="1000"/>
            </a:lvl1pPr>
            <a:lvl2pPr marL="310467" indent="0">
              <a:buNone/>
              <a:defRPr sz="800"/>
            </a:lvl2pPr>
            <a:lvl3pPr marL="620934" indent="0">
              <a:buNone/>
              <a:defRPr sz="700"/>
            </a:lvl3pPr>
            <a:lvl4pPr marL="931400" indent="0">
              <a:buNone/>
              <a:defRPr sz="600"/>
            </a:lvl4pPr>
            <a:lvl5pPr marL="1241866" indent="0">
              <a:buNone/>
              <a:defRPr sz="600"/>
            </a:lvl5pPr>
            <a:lvl6pPr marL="1552334" indent="0">
              <a:buNone/>
              <a:defRPr sz="600"/>
            </a:lvl6pPr>
            <a:lvl7pPr marL="1862801" indent="0">
              <a:buNone/>
              <a:defRPr sz="600"/>
            </a:lvl7pPr>
            <a:lvl8pPr marL="2173268" indent="0">
              <a:buNone/>
              <a:defRPr sz="600"/>
            </a:lvl8pPr>
            <a:lvl9pPr marL="2483734" indent="0">
              <a:buNone/>
              <a:defRPr sz="600"/>
            </a:lvl9pPr>
          </a:lstStyle>
          <a:p>
            <a:pPr lvl="0"/>
            <a:r>
              <a:rPr lang="en-US"/>
              <a:t>Click to edit Master text styles</a:t>
            </a:r>
          </a:p>
        </p:txBody>
      </p:sp>
    </p:spTree>
    <p:extLst>
      <p:ext uri="{BB962C8B-B14F-4D97-AF65-F5344CB8AC3E}">
        <p14:creationId xmlns:p14="http://schemas.microsoft.com/office/powerpoint/2010/main" val="4545676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8" y="3600901"/>
            <a:ext cx="5486400" cy="424160"/>
          </a:xfrm>
        </p:spPr>
        <p:txBody>
          <a:bodyPr anchor="b">
            <a:normAutofit/>
          </a:bodyPr>
          <a:lstStyle>
            <a:lvl1pPr algn="l">
              <a:defRPr sz="1900" b="1"/>
            </a:lvl1pPr>
          </a:lstStyle>
          <a:p>
            <a:r>
              <a:rPr lang="en-US" dirty="0"/>
              <a:t>Click to edit Master title style</a:t>
            </a:r>
          </a:p>
        </p:txBody>
      </p:sp>
      <p:sp>
        <p:nvSpPr>
          <p:cNvPr id="3" name="Picture Placeholder 2"/>
          <p:cNvSpPr>
            <a:spLocks noGrp="1"/>
          </p:cNvSpPr>
          <p:nvPr>
            <p:ph type="pic" idx="1"/>
          </p:nvPr>
        </p:nvSpPr>
        <p:spPr>
          <a:xfrm>
            <a:off x="1792818" y="459882"/>
            <a:ext cx="5486400" cy="3086324"/>
          </a:xfrm>
        </p:spPr>
        <p:txBody>
          <a:bodyPr/>
          <a:lstStyle>
            <a:lvl1pPr marL="0" indent="0">
              <a:buNone/>
              <a:defRPr sz="2200"/>
            </a:lvl1pPr>
            <a:lvl2pPr marL="310467" indent="0">
              <a:buNone/>
              <a:defRPr sz="1900"/>
            </a:lvl2pPr>
            <a:lvl3pPr marL="620934" indent="0">
              <a:buNone/>
              <a:defRPr sz="1700"/>
            </a:lvl3pPr>
            <a:lvl4pPr marL="931400" indent="0">
              <a:buNone/>
              <a:defRPr sz="1400"/>
            </a:lvl4pPr>
            <a:lvl5pPr marL="1241866" indent="0">
              <a:buNone/>
              <a:defRPr sz="1400"/>
            </a:lvl5pPr>
            <a:lvl6pPr marL="1552334" indent="0">
              <a:buNone/>
              <a:defRPr sz="1400"/>
            </a:lvl6pPr>
            <a:lvl7pPr marL="1862801" indent="0">
              <a:buNone/>
              <a:defRPr sz="1400"/>
            </a:lvl7pPr>
            <a:lvl8pPr marL="2173268" indent="0">
              <a:buNone/>
              <a:defRPr sz="1400"/>
            </a:lvl8pPr>
            <a:lvl9pPr marL="2483734" indent="0">
              <a:buNone/>
              <a:defRPr sz="1400"/>
            </a:lvl9pPr>
          </a:lstStyle>
          <a:p>
            <a:endParaRPr lang="en-US" dirty="0"/>
          </a:p>
        </p:txBody>
      </p:sp>
      <p:sp>
        <p:nvSpPr>
          <p:cNvPr id="4" name="Text Placeholder 3"/>
          <p:cNvSpPr>
            <a:spLocks noGrp="1"/>
          </p:cNvSpPr>
          <p:nvPr>
            <p:ph type="body" sz="half" idx="2"/>
          </p:nvPr>
        </p:nvSpPr>
        <p:spPr>
          <a:xfrm>
            <a:off x="1792818" y="4025060"/>
            <a:ext cx="5486400" cy="603871"/>
          </a:xfrm>
        </p:spPr>
        <p:txBody>
          <a:bodyPr/>
          <a:lstStyle>
            <a:lvl1pPr marL="0" indent="0">
              <a:buNone/>
              <a:defRPr sz="1000"/>
            </a:lvl1pPr>
            <a:lvl2pPr marL="310467" indent="0">
              <a:buNone/>
              <a:defRPr sz="800"/>
            </a:lvl2pPr>
            <a:lvl3pPr marL="620934" indent="0">
              <a:buNone/>
              <a:defRPr sz="700"/>
            </a:lvl3pPr>
            <a:lvl4pPr marL="931400" indent="0">
              <a:buNone/>
              <a:defRPr sz="600"/>
            </a:lvl4pPr>
            <a:lvl5pPr marL="1241866" indent="0">
              <a:buNone/>
              <a:defRPr sz="600"/>
            </a:lvl5pPr>
            <a:lvl6pPr marL="1552334" indent="0">
              <a:buNone/>
              <a:defRPr sz="600"/>
            </a:lvl6pPr>
            <a:lvl7pPr marL="1862801" indent="0">
              <a:buNone/>
              <a:defRPr sz="600"/>
            </a:lvl7pPr>
            <a:lvl8pPr marL="2173268" indent="0">
              <a:buNone/>
              <a:defRPr sz="600"/>
            </a:lvl8pPr>
            <a:lvl9pPr marL="2483734" indent="0">
              <a:buNone/>
              <a:defRPr sz="600"/>
            </a:lvl9pPr>
          </a:lstStyle>
          <a:p>
            <a:pPr lvl="0"/>
            <a:r>
              <a:rPr lang="en-US" dirty="0"/>
              <a:t>Click to edit Master text styles</a:t>
            </a:r>
          </a:p>
        </p:txBody>
      </p:sp>
    </p:spTree>
    <p:extLst>
      <p:ext uri="{BB962C8B-B14F-4D97-AF65-F5344CB8AC3E}">
        <p14:creationId xmlns:p14="http://schemas.microsoft.com/office/powerpoint/2010/main" val="41883542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15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506"/>
            <a:ext cx="2057400" cy="4387825"/>
          </a:xfrm>
        </p:spPr>
        <p:txBody>
          <a:bodyPr vert="eaVert">
            <a:normAutofit/>
          </a:bodyPr>
          <a:lstStyle>
            <a:lvl1pPr>
              <a:defRPr sz="2500"/>
            </a:lvl1pPr>
          </a:lstStyle>
          <a:p>
            <a:r>
              <a:rPr lang="en-US" dirty="0"/>
              <a:t>Click to edit Master title style</a:t>
            </a:r>
          </a:p>
        </p:txBody>
      </p:sp>
      <p:sp>
        <p:nvSpPr>
          <p:cNvPr id="3" name="Vertical Text Placeholder 2"/>
          <p:cNvSpPr>
            <a:spLocks noGrp="1"/>
          </p:cNvSpPr>
          <p:nvPr>
            <p:ph type="body" orient="vert" idx="1"/>
          </p:nvPr>
        </p:nvSpPr>
        <p:spPr>
          <a:xfrm>
            <a:off x="457202" y="206506"/>
            <a:ext cx="6070600" cy="438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3235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4" name="TextBox 3"/>
          <p:cNvSpPr txBox="1"/>
          <p:nvPr userDrawn="1"/>
        </p:nvSpPr>
        <p:spPr>
          <a:xfrm>
            <a:off x="2444140" y="1917132"/>
            <a:ext cx="4325327" cy="1263023"/>
          </a:xfrm>
          <a:prstGeom prst="rect">
            <a:avLst/>
          </a:prstGeom>
          <a:noFill/>
        </p:spPr>
        <p:txBody>
          <a:bodyPr wrap="none" lIns="62090" tIns="31044" rIns="62090" bIns="31044" rtlCol="0">
            <a:spAutoFit/>
          </a:bodyPr>
          <a:lstStyle/>
          <a:p>
            <a:pPr defTabSz="878747"/>
            <a:r>
              <a:rPr lang="en-US" sz="7800" dirty="0">
                <a:solidFill>
                  <a:srgbClr val="3AAFC3"/>
                </a:solidFill>
                <a:latin typeface="Helvetica Neue UltraLight"/>
                <a:cs typeface="Helvetica Neue UltraLight"/>
              </a:rPr>
              <a:t>Thank You </a:t>
            </a:r>
          </a:p>
        </p:txBody>
      </p:sp>
    </p:spTree>
    <p:extLst>
      <p:ext uri="{BB962C8B-B14F-4D97-AF65-F5344CB8AC3E}">
        <p14:creationId xmlns:p14="http://schemas.microsoft.com/office/powerpoint/2010/main" val="3830362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Title Goes Here</a:t>
            </a:r>
          </a:p>
        </p:txBody>
      </p:sp>
      <p:sp>
        <p:nvSpPr>
          <p:cNvPr id="6" name="Text Placeholder 3"/>
          <p:cNvSpPr>
            <a:spLocks noGrp="1"/>
          </p:cNvSpPr>
          <p:nvPr>
            <p:ph type="body" sz="quarter" idx="10"/>
          </p:nvPr>
        </p:nvSpPr>
        <p:spPr>
          <a:xfrm>
            <a:off x="245457" y="1249967"/>
            <a:ext cx="4169632" cy="3266034"/>
          </a:xfrm>
          <a:prstGeom prst="rect">
            <a:avLst/>
          </a:prstGeom>
        </p:spPr>
        <p:txBody>
          <a:bodyPr lIns="91300" tIns="45650" rIns="91300" bIns="45650">
            <a:noAutofit/>
          </a:bodyPr>
          <a:lstStyle>
            <a:lvl1pPr marL="228270" indent="-171200">
              <a:lnSpc>
                <a:spcPct val="95000"/>
              </a:lnSpc>
              <a:spcBef>
                <a:spcPts val="111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456510" indent="-215570">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627709" indent="-171200">
              <a:buClr>
                <a:schemeClr val="tx2"/>
              </a:buClr>
              <a:buSzPct val="80000"/>
              <a:buFont typeface="Wingdings" panose="05000000000000000000" pitchFamily="2" charset="2"/>
              <a:buChar char="§"/>
              <a:defRPr sz="1600" b="0" i="0">
                <a:solidFill>
                  <a:schemeClr val="tx2"/>
                </a:solidFill>
                <a:latin typeface="+mn-lt"/>
                <a:cs typeface="CiscoSans ExtraLight"/>
              </a:defRPr>
            </a:lvl3pPr>
            <a:lvl4pPr marL="798909" indent="-171200">
              <a:buClr>
                <a:schemeClr val="tx2"/>
              </a:buClr>
              <a:buSzPct val="80000"/>
              <a:buFont typeface="Wingdings" panose="05000000000000000000" pitchFamily="2" charset="2"/>
              <a:buChar char="§"/>
              <a:defRPr sz="1400" b="0" i="0">
                <a:solidFill>
                  <a:schemeClr val="tx2"/>
                </a:solidFill>
                <a:latin typeface="+mn-lt"/>
                <a:cs typeface="CiscoSans ExtraLight"/>
              </a:defRPr>
            </a:lvl4pPr>
            <a:lvl5pPr marL="970095" indent="-171200">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4640994" y="1249967"/>
            <a:ext cx="4169632" cy="3266034"/>
          </a:xfrm>
          <a:prstGeom prst="rect">
            <a:avLst/>
          </a:prstGeom>
        </p:spPr>
        <p:txBody>
          <a:bodyPr lIns="91300" tIns="45650" rIns="91300" bIns="45650">
            <a:noAutofit/>
          </a:bodyPr>
          <a:lstStyle>
            <a:lvl1pPr marL="228270" indent="-171200">
              <a:lnSpc>
                <a:spcPct val="95000"/>
              </a:lnSpc>
              <a:spcBef>
                <a:spcPts val="1110"/>
              </a:spcBef>
              <a:buClr>
                <a:schemeClr val="tx2"/>
              </a:buClr>
              <a:buSzPct val="80000"/>
              <a:buFont typeface="Wingdings" panose="05000000000000000000" pitchFamily="2" charset="2"/>
              <a:buChar char="§"/>
              <a:defRPr sz="2000" b="0" i="0">
                <a:solidFill>
                  <a:schemeClr val="tx2"/>
                </a:solidFill>
                <a:latin typeface="+mn-lt"/>
                <a:cs typeface="CiscoSans ExtraLight"/>
              </a:defRPr>
            </a:lvl1pPr>
            <a:lvl2pPr marL="456510" indent="-215570">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627709" indent="-171200">
              <a:buClr>
                <a:schemeClr val="tx2"/>
              </a:buClr>
              <a:buSzPct val="80000"/>
              <a:buFont typeface="Wingdings" panose="05000000000000000000" pitchFamily="2" charset="2"/>
              <a:buChar char="§"/>
              <a:defRPr sz="1600" b="0" i="0">
                <a:solidFill>
                  <a:schemeClr val="tx2"/>
                </a:solidFill>
                <a:latin typeface="+mn-lt"/>
                <a:cs typeface="CiscoSans ExtraLight"/>
              </a:defRPr>
            </a:lvl3pPr>
            <a:lvl4pPr marL="798909" indent="-171200">
              <a:buClr>
                <a:schemeClr val="tx2"/>
              </a:buClr>
              <a:buSzPct val="80000"/>
              <a:buFont typeface="Wingdings" panose="05000000000000000000" pitchFamily="2" charset="2"/>
              <a:buChar char="§"/>
              <a:defRPr sz="1400" b="0" i="0">
                <a:solidFill>
                  <a:schemeClr val="tx2"/>
                </a:solidFill>
                <a:latin typeface="+mn-lt"/>
                <a:cs typeface="CiscoSans ExtraLight"/>
              </a:defRPr>
            </a:lvl4pPr>
            <a:lvl5pPr marL="970095" indent="-171200">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0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Bullet_Heavy Tex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Title Goes Here</a:t>
            </a:r>
          </a:p>
        </p:txBody>
      </p:sp>
      <p:sp>
        <p:nvSpPr>
          <p:cNvPr id="9" name="Text Placeholder 3"/>
          <p:cNvSpPr>
            <a:spLocks noGrp="1"/>
          </p:cNvSpPr>
          <p:nvPr>
            <p:ph type="body" sz="quarter" idx="11" hasCustomPrompt="1"/>
          </p:nvPr>
        </p:nvSpPr>
        <p:spPr>
          <a:xfrm>
            <a:off x="245457" y="1249967"/>
            <a:ext cx="4169632" cy="3266034"/>
          </a:xfrm>
          <a:prstGeom prst="rect">
            <a:avLst/>
          </a:prstGeom>
        </p:spPr>
        <p:txBody>
          <a:bodyPr lIns="91300" tIns="45650" rIns="91300" bIns="45650">
            <a:noAutofit/>
          </a:bodyPr>
          <a:lstStyle>
            <a:lvl1pPr marL="233031" indent="-171200">
              <a:lnSpc>
                <a:spcPct val="95000"/>
              </a:lnSpc>
              <a:spcBef>
                <a:spcPts val="1110"/>
              </a:spcBef>
              <a:buClr>
                <a:schemeClr val="tx2"/>
              </a:buClr>
              <a:buSzPct val="80000"/>
              <a:buFont typeface="Wingdings" panose="05000000000000000000" pitchFamily="2" charset="2"/>
              <a:buChar char="§"/>
              <a:defRPr sz="1400" b="0" i="0">
                <a:solidFill>
                  <a:schemeClr val="tx2"/>
                </a:solidFill>
                <a:latin typeface="+mn-lt"/>
                <a:cs typeface="CiscoSans ExtraLight"/>
              </a:defRPr>
            </a:lvl1pPr>
            <a:lvl2pPr>
              <a:lnSpc>
                <a:spcPct val="95000"/>
              </a:lnSpc>
              <a:spcBef>
                <a:spcPts val="450"/>
              </a:spcBef>
              <a:buClrTx/>
              <a:defRPr b="0" i="0">
                <a:solidFill>
                  <a:schemeClr val="tx1"/>
                </a:solidFill>
                <a:latin typeface="+mn-lt"/>
                <a:cs typeface="CiscoSans ExtraLight"/>
              </a:defRPr>
            </a:lvl2pPr>
            <a:lvl3pPr marL="431355" indent="-171200">
              <a:buClr>
                <a:schemeClr val="tx2"/>
              </a:buClr>
              <a:buSzPct val="80000"/>
              <a:buFont typeface="Wingdings" panose="05000000000000000000" pitchFamily="2" charset="2"/>
              <a:buChar char="§"/>
              <a:defRPr sz="12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 slide that uses more content than the standard bullet slide will allow</a:t>
            </a:r>
          </a:p>
          <a:p>
            <a:pPr lvl="2"/>
            <a:r>
              <a:rPr lang="en-US" dirty="0"/>
              <a:t>This is where all the second level information is</a:t>
            </a:r>
            <a:br>
              <a:rPr lang="en-US" dirty="0"/>
            </a:br>
            <a:r>
              <a:rPr lang="en-US" dirty="0"/>
              <a:t>placed if you choose to have an outline</a:t>
            </a:r>
          </a:p>
          <a:p>
            <a:pPr lvl="2"/>
            <a:r>
              <a:rPr lang="en-US" dirty="0"/>
              <a:t>Here is another bullet point</a:t>
            </a:r>
          </a:p>
          <a:p>
            <a:r>
              <a:rPr lang="en-US" dirty="0"/>
              <a:t>First level bullets are 14 point and</a:t>
            </a:r>
            <a:br>
              <a:rPr lang="en-US" dirty="0"/>
            </a:br>
            <a:r>
              <a:rPr lang="en-US" dirty="0"/>
              <a:t>use an actual bullet point</a:t>
            </a:r>
          </a:p>
          <a:p>
            <a:pPr lvl="2"/>
            <a:r>
              <a:rPr lang="en-US" dirty="0"/>
              <a:t>Second level bullets are 12 points in size</a:t>
            </a:r>
          </a:p>
          <a:p>
            <a:pPr lvl="2"/>
            <a:r>
              <a:rPr lang="en-US" dirty="0"/>
              <a:t>It’s important to keep consistency </a:t>
            </a:r>
          </a:p>
          <a:p>
            <a:r>
              <a:rPr lang="en-US" dirty="0"/>
              <a:t>If you are using this type of slide in your presentation, you are probably creating</a:t>
            </a:r>
            <a:br>
              <a:rPr lang="en-US" dirty="0"/>
            </a:br>
            <a:r>
              <a:rPr lang="en-US" dirty="0"/>
              <a:t>a document that should be printed and</a:t>
            </a:r>
            <a:br>
              <a:rPr lang="en-US" dirty="0"/>
            </a:br>
            <a:r>
              <a:rPr lang="en-US" dirty="0"/>
              <a:t>passed out to your audience</a:t>
            </a:r>
          </a:p>
          <a:p>
            <a:endParaRPr lang="en-US" dirty="0"/>
          </a:p>
        </p:txBody>
      </p:sp>
      <p:sp>
        <p:nvSpPr>
          <p:cNvPr id="10" name="Text Placeholder 3"/>
          <p:cNvSpPr>
            <a:spLocks noGrp="1"/>
          </p:cNvSpPr>
          <p:nvPr>
            <p:ph type="body" sz="quarter" idx="12" hasCustomPrompt="1"/>
          </p:nvPr>
        </p:nvSpPr>
        <p:spPr>
          <a:xfrm>
            <a:off x="4640994" y="1249967"/>
            <a:ext cx="4169632" cy="3266034"/>
          </a:xfrm>
          <a:prstGeom prst="rect">
            <a:avLst/>
          </a:prstGeom>
        </p:spPr>
        <p:txBody>
          <a:bodyPr lIns="91300" tIns="45650" rIns="91300" bIns="45650">
            <a:noAutofit/>
          </a:bodyPr>
          <a:lstStyle>
            <a:lvl1pPr marL="223508" indent="-171200">
              <a:lnSpc>
                <a:spcPct val="95000"/>
              </a:lnSpc>
              <a:spcBef>
                <a:spcPts val="1110"/>
              </a:spcBef>
              <a:buClr>
                <a:schemeClr val="tx2"/>
              </a:buClr>
              <a:buSzPct val="80000"/>
              <a:buFont typeface="Wingdings" panose="05000000000000000000" pitchFamily="2" charset="2"/>
              <a:buChar char="§"/>
              <a:defRPr sz="1400" b="0" i="0">
                <a:solidFill>
                  <a:schemeClr val="tx2"/>
                </a:solidFill>
                <a:latin typeface="+mn-lt"/>
                <a:cs typeface="CiscoSans ExtraLight"/>
              </a:defRPr>
            </a:lvl1pPr>
            <a:lvl2pPr>
              <a:lnSpc>
                <a:spcPct val="95000"/>
              </a:lnSpc>
              <a:spcBef>
                <a:spcPts val="450"/>
              </a:spcBef>
              <a:buClrTx/>
              <a:defRPr b="0" i="0">
                <a:solidFill>
                  <a:schemeClr val="tx1"/>
                </a:solidFill>
                <a:latin typeface="+mn-lt"/>
                <a:cs typeface="CiscoSans ExtraLight"/>
              </a:defRPr>
            </a:lvl2pPr>
            <a:lvl3pPr marL="431355" indent="-171200">
              <a:buClr>
                <a:schemeClr val="tx2"/>
              </a:buClr>
              <a:buSzPct val="80000"/>
              <a:buFont typeface="Wingdings" panose="05000000000000000000" pitchFamily="2" charset="2"/>
              <a:buChar char="§"/>
              <a:defRPr sz="12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 slide that uses more content than the standard bullet slide will allow</a:t>
            </a:r>
          </a:p>
          <a:p>
            <a:pPr lvl="2"/>
            <a:r>
              <a:rPr lang="en-US" dirty="0"/>
              <a:t>This is where all the second level information is</a:t>
            </a:r>
            <a:br>
              <a:rPr lang="en-US" dirty="0"/>
            </a:br>
            <a:r>
              <a:rPr lang="en-US" dirty="0"/>
              <a:t>placed if you choose to have an outline</a:t>
            </a:r>
          </a:p>
          <a:p>
            <a:pPr lvl="2"/>
            <a:r>
              <a:rPr lang="en-US" dirty="0"/>
              <a:t>Here is another bullet point</a:t>
            </a:r>
          </a:p>
          <a:p>
            <a:r>
              <a:rPr lang="en-US" dirty="0"/>
              <a:t>First level bullets are 14 point and</a:t>
            </a:r>
            <a:br>
              <a:rPr lang="en-US" dirty="0"/>
            </a:br>
            <a:r>
              <a:rPr lang="en-US" dirty="0"/>
              <a:t>use an actual bullet point</a:t>
            </a:r>
          </a:p>
          <a:p>
            <a:pPr lvl="2"/>
            <a:r>
              <a:rPr lang="en-US" dirty="0"/>
              <a:t>Second level bullets are 12 points in size</a:t>
            </a:r>
          </a:p>
          <a:p>
            <a:pPr lvl="2"/>
            <a:r>
              <a:rPr lang="en-US" dirty="0"/>
              <a:t>It’s important to keep consistency </a:t>
            </a:r>
          </a:p>
          <a:p>
            <a:r>
              <a:rPr lang="en-US" dirty="0"/>
              <a:t>If you are using this type of slide in your presentation, you are probably creating</a:t>
            </a:r>
            <a:br>
              <a:rPr lang="en-US" dirty="0"/>
            </a:br>
            <a:r>
              <a:rPr lang="en-US" dirty="0"/>
              <a:t>a document that should be printed and</a:t>
            </a:r>
            <a:br>
              <a:rPr lang="en-US" dirty="0"/>
            </a:br>
            <a:r>
              <a:rPr lang="en-US" dirty="0"/>
              <a:t>passed out to your audience</a:t>
            </a:r>
          </a:p>
        </p:txBody>
      </p:sp>
    </p:spTree>
    <p:extLst>
      <p:ext uri="{BB962C8B-B14F-4D97-AF65-F5344CB8AC3E}">
        <p14:creationId xmlns:p14="http://schemas.microsoft.com/office/powerpoint/2010/main" val="218124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10" name="Rounded Rectangle 9"/>
          <p:cNvSpPr/>
          <p:nvPr userDrawn="1"/>
        </p:nvSpPr>
        <p:spPr>
          <a:xfrm>
            <a:off x="5143104" y="1229806"/>
            <a:ext cx="3623212" cy="3306356"/>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00" tIns="45650" rIns="91300" bIns="45650" rtlCol="0" anchor="ctr"/>
          <a:lstStyle/>
          <a:p>
            <a:pPr algn="ctr" defTabSz="456510"/>
            <a:endParaRPr lang="en-US" dirty="0">
              <a:solidFill>
                <a:srgbClr val="FFFFFF"/>
              </a:solidFill>
              <a:latin typeface="CiscoSansTT ExtraLight"/>
            </a:endParaRPr>
          </a:p>
        </p:txBody>
      </p:sp>
      <p:sp>
        <p:nvSpPr>
          <p:cNvPr id="12" name="Text Placeholder 11"/>
          <p:cNvSpPr>
            <a:spLocks noGrp="1"/>
          </p:cNvSpPr>
          <p:nvPr>
            <p:ph type="body" sz="quarter" idx="11" hasCustomPrompt="1"/>
          </p:nvPr>
        </p:nvSpPr>
        <p:spPr>
          <a:xfrm>
            <a:off x="5221224" y="1310807"/>
            <a:ext cx="3236976" cy="1830001"/>
          </a:xfrm>
          <a:prstGeom prst="rect">
            <a:avLst/>
          </a:prstGeom>
        </p:spPr>
        <p:txBody>
          <a:bodyPr lIns="91300" tIns="45650" rIns="91300" bIns="45650">
            <a:noAutofit/>
          </a:bodyPr>
          <a:lstStyle>
            <a:lvl1pPr marL="85622" indent="-85622" algn="l" defTabSz="684837" rtl="0" eaLnBrk="1" latinLnBrk="0" hangingPunct="1">
              <a:lnSpc>
                <a:spcPct val="90000"/>
              </a:lnSpc>
              <a:spcBef>
                <a:spcPts val="0"/>
              </a:spcBef>
              <a:buNone/>
              <a:defRPr lang="en-US" sz="1500" kern="1200" dirty="0" smtClean="0">
                <a:gradFill>
                  <a:gsLst>
                    <a:gs pos="0">
                      <a:srgbClr val="272749"/>
                    </a:gs>
                    <a:gs pos="27000">
                      <a:srgbClr val="272749"/>
                    </a:gs>
                    <a:gs pos="100000">
                      <a:srgbClr val="B8E1D0"/>
                    </a:gs>
                    <a:gs pos="83000">
                      <a:srgbClr val="39BBB9"/>
                    </a:gs>
                  </a:gsLst>
                  <a:lin ang="3600000" scaled="0"/>
                </a:gradFill>
                <a:latin typeface="+mn-lt"/>
                <a:ea typeface="+mn-ea"/>
                <a:cs typeface="CiscoSans ExtraLight"/>
              </a:defRPr>
            </a:lvl1pPr>
            <a:lvl2pPr marL="85622" indent="-85622" algn="l" defTabSz="684837" rtl="0" eaLnBrk="1" latinLnBrk="0" hangingPunct="1">
              <a:defRPr lang="en-US" sz="1500" kern="1200" dirty="0" smtClean="0">
                <a:solidFill>
                  <a:schemeClr val="accent2"/>
                </a:solidFill>
                <a:latin typeface="Ciscolight" pitchFamily="2" charset="0"/>
                <a:ea typeface="+mn-ea"/>
                <a:cs typeface="+mn-cs"/>
              </a:defRPr>
            </a:lvl2pPr>
            <a:lvl3pPr marL="85622" indent="-85622" algn="l" defTabSz="684837" rtl="0" eaLnBrk="1" latinLnBrk="0" hangingPunct="1">
              <a:defRPr lang="en-US" sz="1500" kern="1200" dirty="0" smtClean="0">
                <a:solidFill>
                  <a:schemeClr val="accent2"/>
                </a:solidFill>
                <a:latin typeface="Ciscolight" pitchFamily="2" charset="0"/>
                <a:ea typeface="+mn-ea"/>
                <a:cs typeface="+mn-cs"/>
              </a:defRPr>
            </a:lvl3pPr>
            <a:lvl4pPr marL="85622" indent="-85622" algn="l" defTabSz="684837" rtl="0" eaLnBrk="1" latinLnBrk="0" hangingPunct="1">
              <a:defRPr lang="en-US" sz="1500" kern="1200" dirty="0" smtClean="0">
                <a:solidFill>
                  <a:schemeClr val="accent2"/>
                </a:solidFill>
                <a:latin typeface="Ciscolight" pitchFamily="2" charset="0"/>
                <a:ea typeface="+mn-ea"/>
                <a:cs typeface="+mn-cs"/>
              </a:defRPr>
            </a:lvl4pPr>
            <a:lvl5pPr marL="85622" indent="-85622" algn="l" defTabSz="684837" rtl="0" eaLnBrk="1" latinLnBrk="0" hangingPunct="1">
              <a:defRPr lang="en-US" sz="1500" kern="1200" dirty="0" smtClean="0">
                <a:solidFill>
                  <a:schemeClr val="accent2"/>
                </a:solidFill>
                <a:latin typeface="Ciscolight" pitchFamily="2" charset="0"/>
                <a:ea typeface="+mn-ea"/>
                <a:cs typeface="+mn-cs"/>
              </a:defRPr>
            </a:lvl5pPr>
          </a:lstStyle>
          <a:p>
            <a:pPr lvl="0"/>
            <a:r>
              <a:rPr lang="en-US" dirty="0"/>
              <a:t>“This is the sample pull quote.”</a:t>
            </a:r>
          </a:p>
        </p:txBody>
      </p:sp>
      <p:sp>
        <p:nvSpPr>
          <p:cNvPr id="19" name="Text Placeholder 18"/>
          <p:cNvSpPr>
            <a:spLocks noGrp="1"/>
          </p:cNvSpPr>
          <p:nvPr>
            <p:ph type="body" sz="quarter" idx="14" hasCustomPrompt="1"/>
          </p:nvPr>
        </p:nvSpPr>
        <p:spPr>
          <a:xfrm>
            <a:off x="5299816" y="3552444"/>
            <a:ext cx="3326071" cy="253746"/>
          </a:xfrm>
          <a:prstGeom prst="rect">
            <a:avLst/>
          </a:prstGeom>
        </p:spPr>
        <p:txBody>
          <a:bodyPr lIns="91300" tIns="45650" rIns="91300" bIns="45650">
            <a:noAutofit/>
          </a:bodyPr>
          <a:lstStyle>
            <a:lvl1pPr marL="0" indent="0">
              <a:buClr>
                <a:schemeClr val="tx2"/>
              </a:buClr>
              <a:buFontTx/>
              <a:buNone/>
              <a:defRPr sz="1200">
                <a:solidFill>
                  <a:schemeClr val="tx2"/>
                </a:solidFill>
                <a:latin typeface="+mn-lt"/>
                <a:cs typeface="CiscoSans ExtraLight"/>
              </a:defRPr>
            </a:lvl1pPr>
          </a:lstStyle>
          <a:p>
            <a:pPr lvl="0"/>
            <a:r>
              <a:rPr lang="en-US" dirty="0"/>
              <a:t>Source Name</a:t>
            </a:r>
          </a:p>
        </p:txBody>
      </p:sp>
      <p:sp>
        <p:nvSpPr>
          <p:cNvPr id="14" name="Title 1"/>
          <p:cNvSpPr>
            <a:spLocks noGrp="1"/>
          </p:cNvSpPr>
          <p:nvPr>
            <p:ph type="ctrTitle" hasCustomPrompt="1"/>
          </p:nvPr>
        </p:nvSpPr>
        <p:spPr>
          <a:xfrm>
            <a:off x="259741" y="302421"/>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Pull Quote Style</a:t>
            </a:r>
          </a:p>
        </p:txBody>
      </p:sp>
      <p:sp>
        <p:nvSpPr>
          <p:cNvPr id="7" name="Text Placeholder 3"/>
          <p:cNvSpPr>
            <a:spLocks noGrp="1"/>
          </p:cNvSpPr>
          <p:nvPr>
            <p:ph type="body" sz="quarter" idx="15" hasCustomPrompt="1"/>
          </p:nvPr>
        </p:nvSpPr>
        <p:spPr>
          <a:xfrm>
            <a:off x="245457" y="1249967"/>
            <a:ext cx="4169632" cy="3266034"/>
          </a:xfrm>
          <a:prstGeom prst="rect">
            <a:avLst/>
          </a:prstGeom>
        </p:spPr>
        <p:txBody>
          <a:bodyPr lIns="91300" tIns="45650" rIns="91300" bIns="45650">
            <a:noAutofit/>
          </a:bodyPr>
          <a:lstStyle>
            <a:lvl1pPr marL="233031" indent="-171200">
              <a:lnSpc>
                <a:spcPct val="95000"/>
              </a:lnSpc>
              <a:spcBef>
                <a:spcPts val="1110"/>
              </a:spcBef>
              <a:buClr>
                <a:schemeClr val="tx2"/>
              </a:buClr>
              <a:buSzPct val="80000"/>
              <a:buFont typeface="Wingdings" panose="05000000000000000000" pitchFamily="2" charset="2"/>
              <a:buChar char="§"/>
              <a:defRPr sz="1600" b="0" i="0">
                <a:solidFill>
                  <a:schemeClr val="tx2"/>
                </a:solidFill>
                <a:latin typeface="+mn-lt"/>
                <a:cs typeface="CiscoSans ExtraLight"/>
              </a:defRPr>
            </a:lvl1pPr>
            <a:lvl2pPr marL="454926" indent="-190214">
              <a:lnSpc>
                <a:spcPct val="95000"/>
              </a:lnSpc>
              <a:spcBef>
                <a:spcPts val="450"/>
              </a:spcBef>
              <a:buClr>
                <a:schemeClr val="tx2"/>
              </a:buClr>
              <a:buSzPct val="80000"/>
              <a:buFont typeface="Wingdings" panose="05000000000000000000" pitchFamily="2" charset="2"/>
              <a:buChar char="§"/>
              <a:defRPr sz="1400" b="0" i="0">
                <a:solidFill>
                  <a:schemeClr val="tx2"/>
                </a:solidFill>
                <a:latin typeface="+mn-lt"/>
                <a:cs typeface="CiscoSans ExtraLight"/>
              </a:defRPr>
            </a:lvl2pPr>
            <a:lvl3pPr>
              <a:buClrTx/>
              <a:defRPr b="0" i="0">
                <a:solidFill>
                  <a:schemeClr val="tx1"/>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a:t>
            </a:r>
            <a:br>
              <a:rPr lang="en-US" dirty="0"/>
            </a:br>
            <a:r>
              <a:rPr lang="en-US" dirty="0"/>
              <a:t>slide with a pull quote</a:t>
            </a:r>
          </a:p>
          <a:p>
            <a:pPr lvl="1"/>
            <a:r>
              <a:rPr lang="en-US" dirty="0"/>
              <a:t>This is where all the second level </a:t>
            </a:r>
            <a:br>
              <a:rPr lang="en-US" dirty="0"/>
            </a:br>
            <a:r>
              <a:rPr lang="en-US" dirty="0"/>
              <a:t>information goes</a:t>
            </a:r>
          </a:p>
          <a:p>
            <a:pPr lvl="1"/>
            <a:r>
              <a:rPr lang="en-US" dirty="0"/>
              <a:t>This is another bullet point</a:t>
            </a:r>
          </a:p>
          <a:p>
            <a:r>
              <a:rPr lang="en-US" dirty="0"/>
              <a:t>First level bullets are 16 points</a:t>
            </a:r>
            <a:br>
              <a:rPr lang="en-US" dirty="0"/>
            </a:br>
            <a:r>
              <a:rPr lang="en-US" dirty="0"/>
              <a:t>and use a bullet point</a:t>
            </a:r>
          </a:p>
          <a:p>
            <a:pPr lvl="1"/>
            <a:r>
              <a:rPr lang="en-US" dirty="0"/>
              <a:t>Second level bullets are 14 points in size</a:t>
            </a:r>
          </a:p>
          <a:p>
            <a:pPr lvl="1"/>
            <a:r>
              <a:rPr lang="en-US" dirty="0"/>
              <a:t>It’s important to keep consistency </a:t>
            </a:r>
          </a:p>
        </p:txBody>
      </p:sp>
    </p:spTree>
    <p:extLst>
      <p:ext uri="{BB962C8B-B14F-4D97-AF65-F5344CB8AC3E}">
        <p14:creationId xmlns:p14="http://schemas.microsoft.com/office/powerpoint/2010/main" val="158926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328597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a:t>Bullet Title Goes Here</a:t>
            </a:r>
          </a:p>
        </p:txBody>
      </p:sp>
      <p:sp>
        <p:nvSpPr>
          <p:cNvPr id="4"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6"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7" name="Straight Connector 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0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1786" y="302506"/>
            <a:ext cx="4005072" cy="628650"/>
          </a:xfrm>
          <a:prstGeom prst="rect">
            <a:avLst/>
          </a:prstGeom>
        </p:spPr>
        <p:txBody>
          <a:bodyPr vert="horz" lIns="61622" tIns="34247" rIns="61622" bIns="34247" rtlCol="0" anchor="t" anchorCtr="0">
            <a:noAutofit/>
          </a:bodyPr>
          <a:lstStyle>
            <a:lvl1pPr algn="l" defTabSz="684837" rtl="0" eaLnBrk="1" latinLnBrk="0" hangingPunct="1">
              <a:lnSpc>
                <a:spcPct val="80000"/>
              </a:lnSpc>
              <a:spcBef>
                <a:spcPct val="0"/>
              </a:spcBef>
              <a:buNone/>
              <a:defRPr lang="en-US" sz="2500" b="0" i="0" kern="1200" spc="-75" baseline="0" dirty="0" smtClean="0">
                <a:solidFill>
                  <a:srgbClr val="00A2BF"/>
                </a:solidFill>
                <a:latin typeface="+mj-lt"/>
                <a:ea typeface="+mj-ea"/>
                <a:cs typeface="CiscoSans Thin"/>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51539" y="1200150"/>
            <a:ext cx="4005072" cy="3394710"/>
          </a:xfrm>
          <a:prstGeom prst="rect">
            <a:avLst/>
          </a:prstGeom>
        </p:spPr>
        <p:txBody>
          <a:bodyPr lIns="91300" tIns="45650" rIns="91300" bIns="45650">
            <a:noAutofit/>
          </a:bodyPr>
          <a:lstStyle>
            <a:lvl1pPr marL="0" indent="0">
              <a:buClr>
                <a:schemeClr val="tx2"/>
              </a:buClr>
              <a:buSzPct val="80000"/>
              <a:buFont typeface="Wingdings" panose="05000000000000000000" pitchFamily="2" charset="2"/>
              <a:buNone/>
              <a:defRPr sz="1600" b="0" i="0">
                <a:solidFill>
                  <a:schemeClr val="tx2"/>
                </a:solidFill>
                <a:latin typeface="+mn-lt"/>
                <a:cs typeface="CiscoSans ExtraLight"/>
              </a:defRPr>
            </a:lvl1pPr>
            <a:lvl2pPr marL="475574" indent="-171216">
              <a:buClr>
                <a:schemeClr val="tx2"/>
              </a:buClr>
              <a:buSzPct val="80000"/>
              <a:buFont typeface="Wingdings" panose="05000000000000000000" pitchFamily="2" charset="2"/>
              <a:buChar char="§"/>
              <a:tabLst/>
              <a:defRPr b="0" i="0">
                <a:solidFill>
                  <a:schemeClr val="tx2"/>
                </a:solidFill>
                <a:latin typeface="+mn-lt"/>
                <a:cs typeface="CiscoSans ExtraLight"/>
              </a:defRPr>
            </a:lvl2pPr>
          </a:lstStyle>
          <a:p>
            <a:pPr lvl="0"/>
            <a:r>
              <a:rPr lang="en-US" dirty="0"/>
              <a:t>Body copy uses sentence capital letters only, size 16, left aligned</a:t>
            </a:r>
          </a:p>
          <a:p>
            <a:pPr lvl="1"/>
            <a:r>
              <a:rPr lang="en-US" dirty="0"/>
              <a:t>Sub-bullets are size 14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200150"/>
            <a:ext cx="4005072" cy="3394710"/>
          </a:xfrm>
          <a:prstGeom prst="rect">
            <a:avLst/>
          </a:prstGeom>
        </p:spPr>
        <p:txBody>
          <a:bodyPr lIns="91300" tIns="45650" rIns="91300" bIns="45650">
            <a:noAutofit/>
          </a:bodyPr>
          <a:lstStyle>
            <a:lvl1pPr marL="0" indent="0">
              <a:buClr>
                <a:schemeClr val="tx2"/>
              </a:buClr>
              <a:buSzPct val="80000"/>
              <a:buFont typeface="Wingdings" panose="05000000000000000000" pitchFamily="2" charset="2"/>
              <a:buNone/>
              <a:defRPr sz="1600" b="0" i="0">
                <a:solidFill>
                  <a:schemeClr val="tx2"/>
                </a:solidFill>
                <a:latin typeface="+mn-lt"/>
                <a:cs typeface="CiscoSans ExtraLight"/>
              </a:defRPr>
            </a:lvl1pPr>
            <a:lvl2pPr marL="475574" indent="-171216">
              <a:buClr>
                <a:schemeClr val="tx2"/>
              </a:buClr>
              <a:buSzPct val="80000"/>
              <a:buFont typeface="Wingdings" panose="05000000000000000000" pitchFamily="2" charset="2"/>
              <a:buChar char="§"/>
              <a:defRPr b="0" i="0">
                <a:solidFill>
                  <a:schemeClr val="tx2"/>
                </a:solidFill>
                <a:latin typeface="+mn-lt"/>
                <a:cs typeface="CiscoSans ExtraLight"/>
              </a:defRPr>
            </a:lvl2pPr>
          </a:lstStyle>
          <a:p>
            <a:pPr lvl="0"/>
            <a:r>
              <a:rPr lang="en-US" dirty="0"/>
              <a:t>Body copy uses sentence capital letters only, size 16, left aligned</a:t>
            </a:r>
          </a:p>
          <a:p>
            <a:pPr lvl="1"/>
            <a:r>
              <a:rPr lang="en-US" dirty="0"/>
              <a:t>Sub-bullets are size 14</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16" name="Text Placeholder 15"/>
          <p:cNvSpPr>
            <a:spLocks noGrp="1"/>
          </p:cNvSpPr>
          <p:nvPr>
            <p:ph type="body" sz="quarter" idx="13" hasCustomPrompt="1"/>
          </p:nvPr>
        </p:nvSpPr>
        <p:spPr>
          <a:xfrm>
            <a:off x="4822429" y="302506"/>
            <a:ext cx="4005072" cy="630936"/>
          </a:xfrm>
          <a:prstGeom prst="rect">
            <a:avLst/>
          </a:prstGeom>
        </p:spPr>
        <p:txBody>
          <a:bodyPr lIns="91300" tIns="45650" rIns="91300" bIns="45650">
            <a:noAutofit/>
          </a:bodyPr>
          <a:lstStyle>
            <a:lvl1pPr marL="0" marR="0" indent="0" algn="l" defTabSz="684837" rtl="0" eaLnBrk="1" fontAlgn="auto" latinLnBrk="0" hangingPunct="1">
              <a:lnSpc>
                <a:spcPct val="80000"/>
              </a:lnSpc>
              <a:spcBef>
                <a:spcPct val="0"/>
              </a:spcBef>
              <a:spcAft>
                <a:spcPts val="0"/>
              </a:spcAft>
              <a:buClrTx/>
              <a:buSzTx/>
              <a:buFontTx/>
              <a:buNone/>
              <a:tabLst/>
              <a:defRPr lang="en-US" sz="2500" b="0" i="0" kern="1200" spc="-75" baseline="0" dirty="0">
                <a:solidFill>
                  <a:srgbClr val="00A2BF"/>
                </a:solidFill>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dirty="0"/>
              <a:t>Two Column</a:t>
            </a:r>
            <a:br>
              <a:rPr lang="en-US" dirty="0"/>
            </a:br>
            <a:r>
              <a:rPr lang="en-US" dirty="0"/>
              <a:t>Title Right</a:t>
            </a:r>
          </a:p>
        </p:txBody>
      </p:sp>
      <p:cxnSp>
        <p:nvCxnSpPr>
          <p:cNvPr id="7" name="Straight Connector 6"/>
          <p:cNvCxnSpPr/>
          <p:nvPr userDrawn="1"/>
        </p:nvCxnSpPr>
        <p:spPr>
          <a:xfrm>
            <a:off x="4600575" y="609642"/>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6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ullet_3-Column Layout No Bottom Bar">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219524" y="75438"/>
            <a:ext cx="2668457" cy="864108"/>
          </a:xfrm>
          <a:prstGeom prst="rect">
            <a:avLst/>
          </a:prstGeom>
        </p:spPr>
        <p:txBody>
          <a:bodyPr lIns="91300" tIns="45650" rIns="91300" bIns="45650" anchor="b" anchorCtr="0">
            <a:noAutofit/>
          </a:bodyPr>
          <a:lstStyle>
            <a:lvl1pPr marL="0" marR="0" indent="0" algn="l" defTabSz="684837"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17"/>
          <p:cNvSpPr>
            <a:spLocks noGrp="1"/>
          </p:cNvSpPr>
          <p:nvPr>
            <p:ph type="body" sz="quarter" idx="19"/>
          </p:nvPr>
        </p:nvSpPr>
        <p:spPr>
          <a:xfrm>
            <a:off x="3258417" y="75438"/>
            <a:ext cx="2599859" cy="864108"/>
          </a:xfrm>
          <a:prstGeom prst="rect">
            <a:avLst/>
          </a:prstGeom>
        </p:spPr>
        <p:txBody>
          <a:bodyPr lIns="91300" tIns="45650" rIns="91300" bIns="45650" anchor="b" anchorCtr="0">
            <a:noAutofit/>
          </a:bodyPr>
          <a:lstStyle>
            <a:lvl1pPr marL="0" marR="0" indent="0" algn="l" defTabSz="684837"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3" name="Text Placeholder 17"/>
          <p:cNvSpPr>
            <a:spLocks noGrp="1"/>
          </p:cNvSpPr>
          <p:nvPr>
            <p:ph type="body" sz="quarter" idx="20"/>
          </p:nvPr>
        </p:nvSpPr>
        <p:spPr>
          <a:xfrm>
            <a:off x="6272203" y="75438"/>
            <a:ext cx="2634158" cy="864108"/>
          </a:xfrm>
          <a:prstGeom prst="rect">
            <a:avLst/>
          </a:prstGeom>
        </p:spPr>
        <p:txBody>
          <a:bodyPr lIns="91300" tIns="45650" rIns="91300" bIns="45650" anchor="b" anchorCtr="0">
            <a:noAutofit/>
          </a:bodyPr>
          <a:lstStyle>
            <a:lvl1pPr marL="0" marR="0" indent="0" algn="l" defTabSz="684837"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4837"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12" name="Text Placeholder 3"/>
          <p:cNvSpPr>
            <a:spLocks noGrp="1"/>
          </p:cNvSpPr>
          <p:nvPr>
            <p:ph type="body" sz="quarter" idx="10"/>
          </p:nvPr>
        </p:nvSpPr>
        <p:spPr>
          <a:xfrm>
            <a:off x="219524" y="1201574"/>
            <a:ext cx="2668457" cy="3336008"/>
          </a:xfrm>
          <a:prstGeom prst="rect">
            <a:avLst/>
          </a:prstGeom>
        </p:spPr>
        <p:txBody>
          <a:bodyPr lIns="91300" tIns="45650" rIns="91300" bIns="45650">
            <a:noAutofit/>
          </a:bodyPr>
          <a:lstStyle>
            <a:lvl1pPr marL="223508" indent="-171200">
              <a:lnSpc>
                <a:spcPct val="95000"/>
              </a:lnSpc>
              <a:spcBef>
                <a:spcPts val="1110"/>
              </a:spcBef>
              <a:buClr>
                <a:schemeClr val="tx2"/>
              </a:buClr>
              <a:buSzPct val="80000"/>
              <a:buFont typeface="Wingdings" panose="05000000000000000000" pitchFamily="2" charset="2"/>
              <a:buChar char="§"/>
              <a:defRPr sz="1600">
                <a:solidFill>
                  <a:schemeClr val="tx2"/>
                </a:solidFill>
                <a:latin typeface="+mn-lt"/>
                <a:cs typeface="CiscoSans ExtraLight"/>
              </a:defRPr>
            </a:lvl1pPr>
            <a:lvl2pPr marL="402616" indent="-190214">
              <a:lnSpc>
                <a:spcPct val="95000"/>
              </a:lnSpc>
              <a:spcBef>
                <a:spcPts val="450"/>
              </a:spcBef>
              <a:buClr>
                <a:schemeClr val="tx2"/>
              </a:buClr>
              <a:buSzPct val="80000"/>
              <a:buFont typeface="Wingdings" panose="05000000000000000000" pitchFamily="2" charset="2"/>
              <a:buChar char="§"/>
              <a:defRPr sz="1400">
                <a:solidFill>
                  <a:schemeClr val="tx2"/>
                </a:solidFill>
                <a:latin typeface="+mn-lt"/>
                <a:cs typeface="CiscoSans ExtraLight"/>
              </a:defRPr>
            </a:lvl2pPr>
            <a:lvl3pPr marL="569054" indent="-166438">
              <a:buClr>
                <a:schemeClr val="tx2"/>
              </a:buClr>
              <a:buSzPct val="80000"/>
              <a:buFont typeface="Wingdings" panose="05000000000000000000" pitchFamily="2" charset="2"/>
              <a:buChar char="§"/>
              <a:defRPr sz="1200">
                <a:solidFill>
                  <a:schemeClr val="tx2"/>
                </a:solidFill>
                <a:latin typeface="+mn-lt"/>
                <a:cs typeface="CiscoSans ExtraLight"/>
              </a:defRPr>
            </a:lvl3pPr>
            <a:lvl4pPr marL="745014" indent="-171200">
              <a:buClr>
                <a:schemeClr val="tx2"/>
              </a:buClr>
              <a:buSzPct val="80000"/>
              <a:buFont typeface="Wingdings" panose="05000000000000000000" pitchFamily="2" charset="2"/>
              <a:buChar char="§"/>
              <a:defRPr sz="1000">
                <a:solidFill>
                  <a:schemeClr val="tx2"/>
                </a:solidFill>
                <a:latin typeface="+mn-lt"/>
                <a:cs typeface="CiscoSans ExtraLight"/>
              </a:defRPr>
            </a:lvl4pPr>
            <a:lvl5pPr marL="916192" indent="-171200">
              <a:buClr>
                <a:schemeClr val="tx2"/>
              </a:buClr>
              <a:buSzPct val="80000"/>
              <a:buFont typeface="Wingdings" panose="05000000000000000000" pitchFamily="2" charset="2"/>
              <a:buChar char="§"/>
              <a:defRPr sz="900">
                <a:solidFill>
                  <a:schemeClr val="tx2"/>
                </a:solidFill>
                <a:latin typeface="+mn-lt"/>
                <a:cs typeface="CiscoSans ExtraLight"/>
              </a:defRPr>
            </a:lvl5pPr>
            <a:lvl6pPr marL="69149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1"/>
          </p:nvPr>
        </p:nvSpPr>
        <p:spPr>
          <a:xfrm>
            <a:off x="6272203" y="1183948"/>
            <a:ext cx="2634158" cy="3336008"/>
          </a:xfrm>
          <a:prstGeom prst="rect">
            <a:avLst/>
          </a:prstGeom>
        </p:spPr>
        <p:txBody>
          <a:bodyPr lIns="91300" tIns="45650" rIns="91300" bIns="45650">
            <a:noAutofit/>
          </a:bodyPr>
          <a:lstStyle>
            <a:lvl1pPr marL="171223" indent="-171223">
              <a:lnSpc>
                <a:spcPct val="95000"/>
              </a:lnSpc>
              <a:spcBef>
                <a:spcPts val="1110"/>
              </a:spcBef>
              <a:buClr>
                <a:schemeClr val="tx2"/>
              </a:buClr>
              <a:buSzPct val="80000"/>
              <a:buFont typeface="Wingdings" panose="05000000000000000000" pitchFamily="2" charset="2"/>
              <a:buChar char="§"/>
              <a:defRPr sz="1600">
                <a:solidFill>
                  <a:schemeClr val="tx2"/>
                </a:solidFill>
                <a:latin typeface="+mn-lt"/>
                <a:cs typeface="CiscoSans ExtraLight"/>
              </a:defRPr>
            </a:lvl1pPr>
            <a:lvl2pPr marL="359460" indent="-215672">
              <a:lnSpc>
                <a:spcPct val="95000"/>
              </a:lnSpc>
              <a:spcBef>
                <a:spcPts val="450"/>
              </a:spcBef>
              <a:buClr>
                <a:schemeClr val="tx2"/>
              </a:buClr>
              <a:buSzPct val="80000"/>
              <a:buFont typeface="Wingdings" panose="05000000000000000000" pitchFamily="2" charset="2"/>
              <a:buChar char="§"/>
              <a:defRPr sz="1400">
                <a:solidFill>
                  <a:schemeClr val="tx2"/>
                </a:solidFill>
                <a:latin typeface="+mn-lt"/>
                <a:cs typeface="CiscoSans ExtraLight"/>
              </a:defRPr>
            </a:lvl2pPr>
            <a:lvl3pPr marL="572228" indent="-171200">
              <a:buClr>
                <a:schemeClr val="tx2"/>
              </a:buClr>
              <a:buSzPct val="80000"/>
              <a:buFont typeface="Wingdings" panose="05000000000000000000" pitchFamily="2" charset="2"/>
              <a:buChar char="§"/>
              <a:defRPr sz="1200">
                <a:solidFill>
                  <a:schemeClr val="tx2"/>
                </a:solidFill>
                <a:latin typeface="+mn-lt"/>
                <a:cs typeface="CiscoSans ExtraLight"/>
              </a:defRPr>
            </a:lvl3pPr>
            <a:lvl4pPr marL="745014" indent="-171200">
              <a:buClr>
                <a:schemeClr val="tx2"/>
              </a:buClr>
              <a:buSzPct val="80000"/>
              <a:buFont typeface="Wingdings" panose="05000000000000000000" pitchFamily="2" charset="2"/>
              <a:buChar char="§"/>
              <a:defRPr sz="1000">
                <a:solidFill>
                  <a:schemeClr val="tx2"/>
                </a:solidFill>
                <a:latin typeface="+mn-lt"/>
                <a:cs typeface="CiscoSans ExtraLight"/>
              </a:defRPr>
            </a:lvl4pPr>
            <a:lvl5pPr marL="916192" indent="-171200">
              <a:buClr>
                <a:schemeClr val="tx2"/>
              </a:buClr>
              <a:buSzPct val="80000"/>
              <a:buFont typeface="Wingdings" panose="05000000000000000000" pitchFamily="2" charset="2"/>
              <a:buChar char="§"/>
              <a:defRPr sz="900">
                <a:solidFill>
                  <a:schemeClr val="tx2"/>
                </a:solidFill>
                <a:latin typeface="+mn-lt"/>
                <a:cs typeface="CiscoSans ExtraLight"/>
              </a:defRPr>
            </a:lvl5pPr>
            <a:lvl6pPr marL="69149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2"/>
          </p:nvPr>
        </p:nvSpPr>
        <p:spPr>
          <a:xfrm>
            <a:off x="3258417" y="1201574"/>
            <a:ext cx="2599859" cy="3336008"/>
          </a:xfrm>
          <a:prstGeom prst="rect">
            <a:avLst/>
          </a:prstGeom>
        </p:spPr>
        <p:txBody>
          <a:bodyPr lIns="91300" tIns="45650" rIns="91300" bIns="45650">
            <a:noAutofit/>
          </a:bodyPr>
          <a:lstStyle>
            <a:lvl1pPr marL="171223" indent="-171223">
              <a:lnSpc>
                <a:spcPct val="95000"/>
              </a:lnSpc>
              <a:spcBef>
                <a:spcPts val="1110"/>
              </a:spcBef>
              <a:buClr>
                <a:schemeClr val="tx2"/>
              </a:buClr>
              <a:buSzPct val="80000"/>
              <a:buFont typeface="Wingdings" panose="05000000000000000000" pitchFamily="2" charset="2"/>
              <a:buChar char="§"/>
              <a:defRPr sz="1600">
                <a:solidFill>
                  <a:schemeClr val="tx2"/>
                </a:solidFill>
                <a:latin typeface="+mn-lt"/>
                <a:cs typeface="CiscoSans ExtraLight"/>
              </a:defRPr>
            </a:lvl1pPr>
            <a:lvl2pPr marL="343949" indent="-175943">
              <a:lnSpc>
                <a:spcPct val="95000"/>
              </a:lnSpc>
              <a:spcBef>
                <a:spcPts val="450"/>
              </a:spcBef>
              <a:buClr>
                <a:schemeClr val="tx2"/>
              </a:buClr>
              <a:buSzPct val="80000"/>
              <a:buFont typeface="Wingdings" panose="05000000000000000000" pitchFamily="2" charset="2"/>
              <a:buChar char="§"/>
              <a:defRPr sz="1400">
                <a:solidFill>
                  <a:schemeClr val="tx2"/>
                </a:solidFill>
                <a:latin typeface="+mn-lt"/>
                <a:cs typeface="CiscoSans ExtraLight"/>
              </a:defRPr>
            </a:lvl2pPr>
            <a:lvl3pPr marL="513599" indent="-171200">
              <a:buClr>
                <a:schemeClr val="tx2"/>
              </a:buClr>
              <a:buSzPct val="80000"/>
              <a:buFont typeface="Wingdings" panose="05000000000000000000" pitchFamily="2" charset="2"/>
              <a:buChar char="§"/>
              <a:defRPr sz="1200">
                <a:solidFill>
                  <a:schemeClr val="tx2"/>
                </a:solidFill>
                <a:latin typeface="+mn-lt"/>
                <a:cs typeface="CiscoSans ExtraLight"/>
              </a:defRPr>
            </a:lvl3pPr>
            <a:lvl4pPr marL="686362" indent="-171200">
              <a:buClr>
                <a:schemeClr val="tx2"/>
              </a:buClr>
              <a:buSzPct val="80000"/>
              <a:buFont typeface="Wingdings" panose="05000000000000000000" pitchFamily="2" charset="2"/>
              <a:buChar char="§"/>
              <a:defRPr sz="1000">
                <a:solidFill>
                  <a:schemeClr val="tx2"/>
                </a:solidFill>
                <a:latin typeface="+mn-lt"/>
                <a:cs typeface="CiscoSans ExtraLight"/>
              </a:defRPr>
            </a:lvl4pPr>
            <a:lvl5pPr marL="854374" indent="-168025">
              <a:buClr>
                <a:schemeClr val="tx2"/>
              </a:buClr>
              <a:buSzPct val="80000"/>
              <a:buFont typeface="Wingdings" panose="05000000000000000000" pitchFamily="2" charset="2"/>
              <a:buChar char="§"/>
              <a:defRPr sz="900">
                <a:solidFill>
                  <a:schemeClr val="tx2"/>
                </a:solidFill>
                <a:latin typeface="+mn-lt"/>
                <a:cs typeface="CiscoSans ExtraLight"/>
              </a:defRPr>
            </a:lvl5pPr>
            <a:lvl6pPr marL="69149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p:cNvCxnSpPr/>
          <p:nvPr userDrawn="1"/>
        </p:nvCxnSpPr>
        <p:spPr>
          <a:xfrm>
            <a:off x="3076575" y="609641"/>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67425" y="609641"/>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1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723289"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
        <p:nvSpPr>
          <p:cNvPr id="4" name="Title 1"/>
          <p:cNvSpPr>
            <a:spLocks noGrp="1"/>
          </p:cNvSpPr>
          <p:nvPr>
            <p:ph type="ctrTitle" hasCustomPrompt="1"/>
          </p:nvPr>
        </p:nvSpPr>
        <p:spPr>
          <a:xfrm>
            <a:off x="354841" y="940751"/>
            <a:ext cx="8168270" cy="2878673"/>
          </a:xfrm>
          <a:prstGeom prst="rect">
            <a:avLst/>
          </a:prstGeom>
        </p:spPr>
        <p:txBody>
          <a:bodyPr>
            <a:noAutofit/>
          </a:bodyPr>
          <a:lstStyle>
            <a:lvl1pPr marL="399455" indent="-399455" algn="l">
              <a:lnSpc>
                <a:spcPct val="90000"/>
              </a:lnSpc>
              <a:defRPr sz="6000" b="0" i="1" spc="0" baseline="0">
                <a:solidFill>
                  <a:schemeClr val="tx2"/>
                </a:solidFill>
                <a:latin typeface="+mj-lt"/>
                <a:cs typeface="CiscoSans Thin"/>
              </a:defRPr>
            </a:lvl1pPr>
          </a:lstStyle>
          <a:p>
            <a:r>
              <a:rPr lang="en-US" dirty="0"/>
              <a:t>“Quote goes here.”</a:t>
            </a:r>
          </a:p>
        </p:txBody>
      </p:sp>
    </p:spTree>
    <p:extLst>
      <p:ext uri="{BB962C8B-B14F-4D97-AF65-F5344CB8AC3E}">
        <p14:creationId xmlns:p14="http://schemas.microsoft.com/office/powerpoint/2010/main" val="87519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a:t>Presentation Title Goes Here</a:t>
            </a:r>
          </a:p>
        </p:txBody>
      </p:sp>
      <p:sp>
        <p:nvSpPr>
          <p:cNvPr id="24" name="Subtitle 2"/>
          <p:cNvSpPr>
            <a:spLocks noGrp="1"/>
          </p:cNvSpPr>
          <p:nvPr userDrawn="1">
            <p:ph type="subTitle" idx="1" hasCustomPrompt="1"/>
          </p:nvPr>
        </p:nvSpPr>
        <p:spPr>
          <a:xfrm>
            <a:off x="260446" y="3621057"/>
            <a:ext cx="8112126" cy="288131"/>
          </a:xfrm>
          <a:prstGeom prst="rect">
            <a:avLst/>
          </a:prstGeom>
        </p:spPr>
        <p:txBody>
          <a:bodyPr lIns="91300" tIns="45650" rIns="91300" bIns="45650"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a:t>Speaker Name</a:t>
            </a:r>
          </a:p>
        </p:txBody>
      </p:sp>
      <p:sp>
        <p:nvSpPr>
          <p:cNvPr id="25" name="Text Placeholder 38"/>
          <p:cNvSpPr>
            <a:spLocks noGrp="1"/>
          </p:cNvSpPr>
          <p:nvPr userDrawn="1">
            <p:ph type="body" sz="quarter" idx="10" hasCustomPrompt="1"/>
          </p:nvPr>
        </p:nvSpPr>
        <p:spPr>
          <a:xfrm>
            <a:off x="259870" y="3873718"/>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Speaker Title</a:t>
            </a:r>
          </a:p>
        </p:txBody>
      </p:sp>
      <p:sp>
        <p:nvSpPr>
          <p:cNvPr id="26" name="Text Placeholder 40"/>
          <p:cNvSpPr>
            <a:spLocks noGrp="1"/>
          </p:cNvSpPr>
          <p:nvPr userDrawn="1">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
        <p:nvSpPr>
          <p:cNvPr id="3" name="Text Placeholder 2"/>
          <p:cNvSpPr>
            <a:spLocks noGrp="1"/>
          </p:cNvSpPr>
          <p:nvPr userDrawn="1">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tx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a:t>Subhead goes here</a:t>
            </a:r>
          </a:p>
        </p:txBody>
      </p:sp>
      <p:grpSp>
        <p:nvGrpSpPr>
          <p:cNvPr id="73" name="Group 67"/>
          <p:cNvGrpSpPr/>
          <p:nvPr userDrawn="1"/>
        </p:nvGrpSpPr>
        <p:grpSpPr>
          <a:xfrm>
            <a:off x="285208"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39660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Quot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54841" y="940751"/>
            <a:ext cx="8168270" cy="2878673"/>
          </a:xfrm>
          <a:prstGeom prst="rect">
            <a:avLst/>
          </a:prstGeom>
        </p:spPr>
        <p:txBody>
          <a:bodyPr>
            <a:noAutofit/>
          </a:bodyPr>
          <a:lstStyle>
            <a:lvl1pPr marL="402616" indent="-402616" algn="l">
              <a:lnSpc>
                <a:spcPct val="90000"/>
              </a:lnSpc>
              <a:defRPr sz="6000" b="0" i="1" spc="0" baseline="0">
                <a:gradFill flip="none" rotWithShape="1">
                  <a:gsLst>
                    <a:gs pos="0">
                      <a:srgbClr val="272749"/>
                    </a:gs>
                    <a:gs pos="100000">
                      <a:srgbClr val="39BBB9"/>
                    </a:gs>
                    <a:gs pos="84000">
                      <a:srgbClr val="39BBB9"/>
                    </a:gs>
                    <a:gs pos="29000">
                      <a:srgbClr val="272749"/>
                    </a:gs>
                  </a:gsLst>
                  <a:lin ang="0" scaled="1"/>
                  <a:tileRect/>
                </a:gradFill>
                <a:latin typeface="+mj-lt"/>
                <a:cs typeface="CiscoSans Thin"/>
              </a:defRPr>
            </a:lvl1pPr>
          </a:lstStyle>
          <a:p>
            <a:r>
              <a:rPr lang="en-US" dirty="0"/>
              <a:t>“Quote goes here.”</a:t>
            </a:r>
          </a:p>
        </p:txBody>
      </p:sp>
      <p:sp>
        <p:nvSpPr>
          <p:cNvPr id="3" name="Text Placeholder 9"/>
          <p:cNvSpPr>
            <a:spLocks noGrp="1"/>
          </p:cNvSpPr>
          <p:nvPr>
            <p:ph type="body" sz="quarter" idx="11" hasCustomPrompt="1"/>
          </p:nvPr>
        </p:nvSpPr>
        <p:spPr>
          <a:xfrm>
            <a:off x="724014"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Tree>
    <p:extLst>
      <p:ext uri="{BB962C8B-B14F-4D97-AF65-F5344CB8AC3E}">
        <p14:creationId xmlns:p14="http://schemas.microsoft.com/office/powerpoint/2010/main" val="196906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Quote Slide">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4"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7" name="Text Placeholder 9"/>
          <p:cNvSpPr>
            <a:spLocks noGrp="1"/>
          </p:cNvSpPr>
          <p:nvPr>
            <p:ph type="body" sz="quarter" idx="11" hasCustomPrompt="1"/>
          </p:nvPr>
        </p:nvSpPr>
        <p:spPr>
          <a:xfrm>
            <a:off x="723289"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bg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0" name="Straight Connector 9"/>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354841" y="940751"/>
            <a:ext cx="8168270" cy="2878673"/>
          </a:xfrm>
          <a:prstGeom prst="rect">
            <a:avLst/>
          </a:prstGeom>
        </p:spPr>
        <p:txBody>
          <a:bodyPr>
            <a:noAutofit/>
          </a:bodyPr>
          <a:lstStyle>
            <a:lvl1pPr marL="402616" indent="-402616" algn="l">
              <a:lnSpc>
                <a:spcPct val="90000"/>
              </a:lnSpc>
              <a:defRPr sz="6000" b="0" i="1" spc="0" baseline="0">
                <a:solidFill>
                  <a:schemeClr val="bg1"/>
                </a:solidFill>
                <a:latin typeface="+mj-lt"/>
                <a:cs typeface="CiscoSans Thin"/>
              </a:defRPr>
            </a:lvl1pPr>
          </a:lstStyle>
          <a:p>
            <a:r>
              <a:rPr lang="en-US" dirty="0"/>
              <a:t>“Quote goes here.”</a:t>
            </a:r>
          </a:p>
        </p:txBody>
      </p:sp>
    </p:spTree>
    <p:extLst>
      <p:ext uri="{BB962C8B-B14F-4D97-AF65-F5344CB8AC3E}">
        <p14:creationId xmlns:p14="http://schemas.microsoft.com/office/powerpoint/2010/main" val="88437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_Solid_blu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21394" y="940751"/>
            <a:ext cx="8301718" cy="2878673"/>
          </a:xfrm>
          <a:prstGeom prst="rect">
            <a:avLst/>
          </a:prstGeom>
        </p:spPr>
        <p:txBody>
          <a:bodyPr anchor="t" anchorCtr="1">
            <a:noAutofit/>
          </a:bodyPr>
          <a:lstStyle>
            <a:lvl1pPr algn="ctr">
              <a:lnSpc>
                <a:spcPct val="90000"/>
              </a:lnSpc>
              <a:defRPr sz="23000" b="0" i="1" spc="0" baseline="0">
                <a:solidFill>
                  <a:srgbClr val="272749"/>
                </a:solidFill>
                <a:latin typeface="+mj-lt"/>
                <a:cs typeface="CiscoSans Thin"/>
              </a:defRPr>
            </a:lvl1pPr>
          </a:lstStyle>
          <a:p>
            <a:r>
              <a:rPr lang="en-US" dirty="0"/>
              <a:t>70%</a:t>
            </a:r>
          </a:p>
        </p:txBody>
      </p:sp>
      <p:sp>
        <p:nvSpPr>
          <p:cNvPr id="3"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Tree>
    <p:extLst>
      <p:ext uri="{BB962C8B-B14F-4D97-AF65-F5344CB8AC3E}">
        <p14:creationId xmlns:p14="http://schemas.microsoft.com/office/powerpoint/2010/main" val="36943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4" y="940751"/>
            <a:ext cx="8301718" cy="2878673"/>
          </a:xfrm>
          <a:prstGeom prst="rect">
            <a:avLst/>
          </a:prstGeom>
        </p:spPr>
        <p:txBody>
          <a:bodyPr anchor="t" anchorCtr="1">
            <a:noAutofit/>
          </a:bodyPr>
          <a:lstStyle>
            <a:lvl1pPr algn="ctr">
              <a:lnSpc>
                <a:spcPct val="90000"/>
              </a:lnSpc>
              <a:defRPr sz="23000" b="0" i="1" spc="0" baseline="0">
                <a:gradFill flip="none" rotWithShape="1">
                  <a:gsLst>
                    <a:gs pos="0">
                      <a:schemeClr val="tx2"/>
                    </a:gs>
                    <a:gs pos="100000">
                      <a:srgbClr val="39BBB9"/>
                    </a:gs>
                    <a:gs pos="84000">
                      <a:srgbClr val="39BBB9"/>
                    </a:gs>
                    <a:gs pos="29000">
                      <a:srgbClr val="272749"/>
                    </a:gs>
                  </a:gsLst>
                  <a:lin ang="0" scaled="1"/>
                  <a:tileRect/>
                </a:gradFill>
                <a:latin typeface="+mj-lt"/>
                <a:cs typeface="CiscoSans Thin"/>
              </a:defRPr>
            </a:lvl1pPr>
          </a:lstStyle>
          <a:p>
            <a:r>
              <a:rPr lang="en-US" dirty="0"/>
              <a:t>70%</a:t>
            </a:r>
          </a:p>
        </p:txBody>
      </p:sp>
      <p:sp>
        <p:nvSpPr>
          <p:cNvPr id="3"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Tree>
    <p:extLst>
      <p:ext uri="{BB962C8B-B14F-4D97-AF65-F5344CB8AC3E}">
        <p14:creationId xmlns:p14="http://schemas.microsoft.com/office/powerpoint/2010/main" val="330641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4" y="940751"/>
            <a:ext cx="8301718" cy="2878673"/>
          </a:xfrm>
          <a:prstGeom prst="rect">
            <a:avLst/>
          </a:prstGeom>
        </p:spPr>
        <p:txBody>
          <a:bodyPr anchor="t" anchorCtr="1">
            <a:noAutofit/>
          </a:bodyPr>
          <a:lstStyle>
            <a:lvl1pPr algn="ctr">
              <a:lnSpc>
                <a:spcPct val="90000"/>
              </a:lnSpc>
              <a:defRPr sz="23000" b="0" i="1" spc="0" baseline="0">
                <a:solidFill>
                  <a:schemeClr val="bg1"/>
                </a:solidFill>
                <a:latin typeface="+mj-lt"/>
                <a:cs typeface="CiscoSans Thin"/>
              </a:defRPr>
            </a:lvl1pPr>
          </a:lstStyle>
          <a:p>
            <a:r>
              <a:rPr lang="en-US" dirty="0"/>
              <a:t>70%</a:t>
            </a:r>
          </a:p>
        </p:txBody>
      </p:sp>
      <p:sp>
        <p:nvSpPr>
          <p:cNvPr id="3"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sz="1600" b="0" i="0">
                <a:solidFill>
                  <a:schemeClr val="bg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
        <p:nvSpPr>
          <p:cNvPr id="4"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6"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7" name="Straight Connector 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1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45458" y="705553"/>
            <a:ext cx="8301718" cy="2436518"/>
          </a:xfrm>
          <a:prstGeom prst="rect">
            <a:avLst/>
          </a:prstGeom>
        </p:spPr>
        <p:txBody>
          <a:bodyPr anchor="b" anchorCtr="0">
            <a:noAutofit/>
          </a:bodyPr>
          <a:lstStyle>
            <a:lvl1pPr algn="l">
              <a:lnSpc>
                <a:spcPct val="90000"/>
              </a:lnSpc>
              <a:defRPr sz="4500"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a:t>Statement Goes Here</a:t>
            </a:r>
          </a:p>
        </p:txBody>
      </p:sp>
    </p:spTree>
    <p:extLst>
      <p:ext uri="{BB962C8B-B14F-4D97-AF65-F5344CB8AC3E}">
        <p14:creationId xmlns:p14="http://schemas.microsoft.com/office/powerpoint/2010/main" val="32872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45458" y="705553"/>
            <a:ext cx="8301718" cy="2436518"/>
          </a:xfrm>
          <a:prstGeom prst="rect">
            <a:avLst/>
          </a:prstGeom>
        </p:spPr>
        <p:txBody>
          <a:bodyPr anchor="b" anchorCtr="0">
            <a:noAutofit/>
          </a:bodyPr>
          <a:lstStyle>
            <a:lvl1pPr algn="l">
              <a:lnSpc>
                <a:spcPct val="90000"/>
              </a:lnSpc>
              <a:defRPr sz="4500" b="0" i="0" spc="0" baseline="0">
                <a:solidFill>
                  <a:srgbClr val="FFFFFF"/>
                </a:solidFill>
                <a:latin typeface="+mj-lt"/>
                <a:cs typeface="CiscoSans Thin"/>
              </a:defRPr>
            </a:lvl1pPr>
          </a:lstStyle>
          <a:p>
            <a:r>
              <a:rPr lang="en-US" dirty="0"/>
              <a:t>Statement Goes Here</a:t>
            </a:r>
          </a:p>
        </p:txBody>
      </p:sp>
      <p:sp>
        <p:nvSpPr>
          <p:cNvPr id="10"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1"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7"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2" name="Straight Connector 11"/>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72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8"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0"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6" name="Title 1"/>
          <p:cNvSpPr>
            <a:spLocks noGrp="1"/>
          </p:cNvSpPr>
          <p:nvPr>
            <p:ph type="ctrTitle" hasCustomPrompt="1"/>
          </p:nvPr>
        </p:nvSpPr>
        <p:spPr>
          <a:xfrm>
            <a:off x="245458" y="705553"/>
            <a:ext cx="8301718" cy="2436518"/>
          </a:xfrm>
          <a:prstGeom prst="rect">
            <a:avLst/>
          </a:prstGeom>
        </p:spPr>
        <p:txBody>
          <a:bodyPr anchor="b" anchorCtr="0">
            <a:noAutofit/>
          </a:bodyPr>
          <a:lstStyle>
            <a:lvl1pPr algn="l">
              <a:lnSpc>
                <a:spcPct val="90000"/>
              </a:lnSpc>
              <a:defRPr sz="4500" b="0" i="0" spc="0" baseline="0">
                <a:solidFill>
                  <a:srgbClr val="FFFFFF"/>
                </a:solidFill>
                <a:latin typeface="+mj-lt"/>
                <a:cs typeface="CiscoSans Thin"/>
              </a:defRPr>
            </a:lvl1pPr>
          </a:lstStyle>
          <a:p>
            <a:r>
              <a:rPr lang="en-US" dirty="0"/>
              <a:t>Statement Goes Here</a:t>
            </a:r>
          </a:p>
        </p:txBody>
      </p:sp>
      <p:sp>
        <p:nvSpPr>
          <p:cNvPr id="7"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9" name="Straight Connector 8"/>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3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3765" y="1439073"/>
            <a:ext cx="4117446" cy="2265389"/>
          </a:xfrm>
        </p:spPr>
        <p:txBody>
          <a:bodyPr vert="horz" lIns="61625" tIns="34250" rIns="61625" bIns="34250" rtlCol="0" anchor="ctr" anchorCtr="0">
            <a:noAutofit/>
          </a:bodyPr>
          <a:lstStyle>
            <a:lvl1pPr marL="0" indent="0" algn="l" defTabSz="684867" rtl="0" eaLnBrk="1" latinLnBrk="0" hangingPunct="1">
              <a:lnSpc>
                <a:spcPct val="80000"/>
              </a:lnSpc>
              <a:spcBef>
                <a:spcPct val="0"/>
              </a:spcBef>
              <a:buClr>
                <a:schemeClr val="tx1"/>
              </a:buClr>
              <a:buFont typeface="Ciscolight" pitchFamily="2" charset="0"/>
              <a:buNone/>
              <a:defRPr lang="en-US" sz="4500" b="0" kern="1200" spc="0" baseline="0" dirty="0">
                <a:gradFill>
                  <a:gsLst>
                    <a:gs pos="0">
                      <a:schemeClr val="tx2"/>
                    </a:gs>
                    <a:gs pos="100000">
                      <a:srgbClr val="01BBBB"/>
                    </a:gs>
                  </a:gsLst>
                  <a:lin ang="1200000" scaled="0"/>
                </a:gradFill>
                <a:latin typeface="+mj-lt"/>
                <a:ea typeface="+mj-ea"/>
                <a:cs typeface="+mj-cs"/>
              </a:defRPr>
            </a:lvl1pPr>
          </a:lstStyle>
          <a:p>
            <a:r>
              <a:rPr lang="en-US" dirty="0"/>
              <a:t>Telling Shared Experiences</a:t>
            </a:r>
          </a:p>
        </p:txBody>
      </p:sp>
      <p:sp>
        <p:nvSpPr>
          <p:cNvPr id="9" name="Text Placeholder 3"/>
          <p:cNvSpPr>
            <a:spLocks noGrp="1"/>
          </p:cNvSpPr>
          <p:nvPr>
            <p:ph type="body" sz="quarter" idx="11" hasCustomPrompt="1"/>
          </p:nvPr>
        </p:nvSpPr>
        <p:spPr>
          <a:xfrm>
            <a:off x="4922520" y="654518"/>
            <a:ext cx="3895344" cy="3840480"/>
          </a:xfrm>
          <a:prstGeom prst="rect">
            <a:avLst/>
          </a:prstGeom>
        </p:spPr>
        <p:txBody>
          <a:bodyPr lIns="91300" tIns="45650" rIns="91300" bIns="4565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dirty="0"/>
              <a:t>Tell your story here</a:t>
            </a:r>
          </a:p>
        </p:txBody>
      </p:sp>
      <p:cxnSp>
        <p:nvCxnSpPr>
          <p:cNvPr id="5" name="Straight Connector 4"/>
          <p:cNvCxnSpPr/>
          <p:nvPr userDrawn="1"/>
        </p:nvCxnSpPr>
        <p:spPr>
          <a:xfrm>
            <a:off x="4600575" y="609642"/>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28322"/>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59575" y="302421"/>
            <a:ext cx="8631329"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Table Title Goes Here</a:t>
            </a:r>
          </a:p>
        </p:txBody>
      </p:sp>
      <p:sp>
        <p:nvSpPr>
          <p:cNvPr id="12" name="Table Placeholder 11"/>
          <p:cNvSpPr>
            <a:spLocks noGrp="1"/>
          </p:cNvSpPr>
          <p:nvPr>
            <p:ph type="tbl" sz="quarter" idx="12" hasCustomPrompt="1"/>
          </p:nvPr>
        </p:nvSpPr>
        <p:spPr>
          <a:xfrm>
            <a:off x="369888" y="1187452"/>
            <a:ext cx="8450262" cy="3043238"/>
          </a:xfrm>
          <a:prstGeom prst="rect">
            <a:avLst/>
          </a:prstGeom>
        </p:spPr>
        <p:txBody>
          <a:bodyPr lIns="91300" tIns="45650" rIns="91300" bIns="45650">
            <a:noAutofit/>
          </a:bodyPr>
          <a:lstStyle>
            <a:lvl1pPr marL="0" indent="0" algn="ctr">
              <a:buNone/>
              <a:defRPr sz="2000" baseline="0">
                <a:solidFill>
                  <a:schemeClr val="tx2"/>
                </a:solidFill>
                <a:latin typeface="+mn-lt"/>
              </a:defRPr>
            </a:lvl1pPr>
          </a:lstStyle>
          <a:p>
            <a:r>
              <a:rPr lang="en-GB" dirty="0"/>
              <a:t>Click icon to add Table</a:t>
            </a:r>
          </a:p>
        </p:txBody>
      </p:sp>
      <p:sp>
        <p:nvSpPr>
          <p:cNvPr id="4"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Tree>
    <p:extLst>
      <p:ext uri="{BB962C8B-B14F-4D97-AF65-F5344CB8AC3E}">
        <p14:creationId xmlns:p14="http://schemas.microsoft.com/office/powerpoint/2010/main" val="30144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a:t>Presentation Title Goes Here</a:t>
            </a:r>
          </a:p>
        </p:txBody>
      </p:sp>
      <p:sp>
        <p:nvSpPr>
          <p:cNvPr id="24" name="Subtitle 2"/>
          <p:cNvSpPr>
            <a:spLocks noGrp="1"/>
          </p:cNvSpPr>
          <p:nvPr userDrawn="1">
            <p:ph type="subTitle" idx="1" hasCustomPrompt="1"/>
          </p:nvPr>
        </p:nvSpPr>
        <p:spPr>
          <a:xfrm>
            <a:off x="260446" y="3621057"/>
            <a:ext cx="8112126" cy="288131"/>
          </a:xfrm>
          <a:prstGeom prst="rect">
            <a:avLst/>
          </a:prstGeom>
        </p:spPr>
        <p:txBody>
          <a:bodyPr lIns="91300" tIns="45650" rIns="91300" bIns="45650"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a:t>Speaker Name</a:t>
            </a:r>
          </a:p>
        </p:txBody>
      </p:sp>
      <p:sp>
        <p:nvSpPr>
          <p:cNvPr id="25" name="Text Placeholder 38"/>
          <p:cNvSpPr>
            <a:spLocks noGrp="1"/>
          </p:cNvSpPr>
          <p:nvPr userDrawn="1">
            <p:ph type="body" sz="quarter" idx="10" hasCustomPrompt="1"/>
          </p:nvPr>
        </p:nvSpPr>
        <p:spPr>
          <a:xfrm>
            <a:off x="259870" y="3873718"/>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Speaker Title</a:t>
            </a:r>
          </a:p>
        </p:txBody>
      </p:sp>
      <p:sp>
        <p:nvSpPr>
          <p:cNvPr id="26" name="Text Placeholder 40"/>
          <p:cNvSpPr>
            <a:spLocks noGrp="1"/>
          </p:cNvSpPr>
          <p:nvPr userDrawn="1">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
        <p:nvSpPr>
          <p:cNvPr id="3" name="Text Placeholder 2"/>
          <p:cNvSpPr>
            <a:spLocks noGrp="1"/>
          </p:cNvSpPr>
          <p:nvPr userDrawn="1">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tx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a:t>Subhead goes here</a:t>
            </a:r>
          </a:p>
        </p:txBody>
      </p:sp>
      <p:cxnSp>
        <p:nvCxnSpPr>
          <p:cNvPr id="27" name="Straight Connector 2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285208"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10022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59596" y="302421"/>
            <a:ext cx="8615217"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a:t>Table Title Goes Here</a:t>
            </a:r>
          </a:p>
        </p:txBody>
      </p:sp>
      <p:sp>
        <p:nvSpPr>
          <p:cNvPr id="12" name="Table Placeholder 11"/>
          <p:cNvSpPr>
            <a:spLocks noGrp="1"/>
          </p:cNvSpPr>
          <p:nvPr>
            <p:ph type="tbl" sz="quarter" idx="12" hasCustomPrompt="1"/>
          </p:nvPr>
        </p:nvSpPr>
        <p:spPr>
          <a:xfrm>
            <a:off x="369936" y="1187452"/>
            <a:ext cx="8450261" cy="3043238"/>
          </a:xfrm>
          <a:prstGeom prst="rect">
            <a:avLst/>
          </a:prstGeom>
        </p:spPr>
        <p:txBody>
          <a:bodyPr lIns="91300" tIns="45650" rIns="91300" bIns="45650">
            <a:noAutofit/>
          </a:bodyPr>
          <a:lstStyle>
            <a:lvl1pPr marL="0" indent="0" algn="ctr">
              <a:buNone/>
              <a:defRPr sz="2000" baseline="0">
                <a:solidFill>
                  <a:schemeClr val="bg1"/>
                </a:solidFill>
                <a:latin typeface="+mn-lt"/>
              </a:defRPr>
            </a:lvl1pPr>
          </a:lstStyle>
          <a:p>
            <a:r>
              <a:rPr lang="en-GB" dirty="0"/>
              <a:t>Click icon to add Table</a:t>
            </a:r>
          </a:p>
        </p:txBody>
      </p:sp>
      <p:sp>
        <p:nvSpPr>
          <p:cNvPr id="4" name="Text Placeholder 9"/>
          <p:cNvSpPr>
            <a:spLocks noGrp="1"/>
          </p:cNvSpPr>
          <p:nvPr>
            <p:ph type="body" sz="quarter" idx="11" hasCustomPrompt="1"/>
          </p:nvPr>
        </p:nvSpPr>
        <p:spPr>
          <a:xfrm>
            <a:off x="249468" y="4365183"/>
            <a:ext cx="7461250" cy="207749"/>
          </a:xfrm>
          <a:prstGeom prst="rect">
            <a:avLst/>
          </a:prstGeom>
        </p:spPr>
        <p:txBody>
          <a:bodyPr wrap="square" lIns="91300" tIns="45650" rIns="91300" bIns="45650" anchor="b" anchorCtr="0">
            <a:noAutofit/>
          </a:bodyPr>
          <a:lstStyle>
            <a:lvl1pPr marL="0" indent="0" algn="l" defTabSz="602800">
              <a:lnSpc>
                <a:spcPct val="100000"/>
              </a:lnSpc>
              <a:spcBef>
                <a:spcPct val="50000"/>
              </a:spcBef>
              <a:buNone/>
              <a:defRPr lang="en-US" sz="1600" b="0" i="0" kern="1200" dirty="0" smtClean="0">
                <a:solidFill>
                  <a:srgbClr val="FFFFFF"/>
                </a:solidFill>
                <a:latin typeface="+mj-lt"/>
                <a:ea typeface="+mn-ea"/>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9" name="Straight Connector 8"/>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15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nd Char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245730" y="4365183"/>
            <a:ext cx="7461250" cy="207749"/>
          </a:xfrm>
          <a:prstGeom prst="rect">
            <a:avLst/>
          </a:prstGeom>
        </p:spPr>
        <p:txBody>
          <a:bodyPr wrap="square" lIns="91300" tIns="45650" rIns="91300" bIns="45650" anchor="b" anchorCtr="0">
            <a:noAutofit/>
          </a:bodyPr>
          <a:lstStyle>
            <a:lvl1pPr algn="l" defTabSz="602800">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
        <p:nvSpPr>
          <p:cNvPr id="5" name="Title 1"/>
          <p:cNvSpPr>
            <a:spLocks noGrp="1"/>
          </p:cNvSpPr>
          <p:nvPr>
            <p:ph type="ctrTitle" hasCustomPrompt="1"/>
          </p:nvPr>
        </p:nvSpPr>
        <p:spPr>
          <a:xfrm>
            <a:off x="259595" y="302421"/>
            <a:ext cx="8632053"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Chart Title Goes Here</a:t>
            </a:r>
          </a:p>
        </p:txBody>
      </p:sp>
      <p:sp>
        <p:nvSpPr>
          <p:cNvPr id="6" name="Chart Placeholder 2"/>
          <p:cNvSpPr>
            <a:spLocks noGrp="1"/>
          </p:cNvSpPr>
          <p:nvPr>
            <p:ph type="chart" sz="quarter" idx="10"/>
          </p:nvPr>
        </p:nvSpPr>
        <p:spPr>
          <a:xfrm>
            <a:off x="369888" y="1187452"/>
            <a:ext cx="8450262" cy="3043238"/>
          </a:xfrm>
          <a:prstGeom prst="rect">
            <a:avLst/>
          </a:prstGeom>
        </p:spPr>
        <p:txBody>
          <a:bodyPr vert="horz" lIns="91300" tIns="45650" rIns="91300" bIns="45650">
            <a:noAutofit/>
          </a:bodyPr>
          <a:lstStyle>
            <a:lvl1pPr marL="0" indent="0" algn="ctr">
              <a:buNone/>
              <a:defRPr sz="2000" b="0" i="0">
                <a:solidFill>
                  <a:schemeClr val="tx2"/>
                </a:solidFill>
                <a:latin typeface="+mn-lt"/>
                <a:cs typeface="CiscoSans ExtraLight"/>
              </a:defRPr>
            </a:lvl1pPr>
          </a:lstStyle>
          <a:p>
            <a:r>
              <a:rPr lang="en-US"/>
              <a:t>Click icon to add chart</a:t>
            </a:r>
            <a:endParaRPr lang="en-US" dirty="0"/>
          </a:p>
        </p:txBody>
      </p:sp>
    </p:spTree>
    <p:extLst>
      <p:ext uri="{BB962C8B-B14F-4D97-AF65-F5344CB8AC3E}">
        <p14:creationId xmlns:p14="http://schemas.microsoft.com/office/powerpoint/2010/main" val="327802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and Chart">
    <p:spTree>
      <p:nvGrpSpPr>
        <p:cNvPr id="1" name=""/>
        <p:cNvGrpSpPr/>
        <p:nvPr/>
      </p:nvGrpSpPr>
      <p:grpSpPr>
        <a:xfrm>
          <a:off x="0" y="0"/>
          <a:ext cx="0" cy="0"/>
          <a:chOff x="0" y="0"/>
          <a:chExt cx="0" cy="0"/>
        </a:xfrm>
      </p:grpSpPr>
      <p:sp>
        <p:nvSpPr>
          <p:cNvPr id="18" name="Chart Placeholder 2"/>
          <p:cNvSpPr>
            <a:spLocks noGrp="1"/>
          </p:cNvSpPr>
          <p:nvPr>
            <p:ph type="chart" sz="quarter" idx="10"/>
          </p:nvPr>
        </p:nvSpPr>
        <p:spPr>
          <a:xfrm>
            <a:off x="369888" y="1187452"/>
            <a:ext cx="8450262" cy="3043238"/>
          </a:xfrm>
          <a:prstGeom prst="rect">
            <a:avLst/>
          </a:prstGeom>
        </p:spPr>
        <p:txBody>
          <a:bodyPr vert="horz" lIns="91300" tIns="45650" rIns="91300" bIns="45650">
            <a:noAutofit/>
          </a:bodyPr>
          <a:lstStyle>
            <a:lvl1pPr marL="0" indent="0" algn="ctr">
              <a:buNone/>
              <a:defRPr sz="2000" b="0" i="0">
                <a:solidFill>
                  <a:srgbClr val="FFFFFF"/>
                </a:solidFill>
                <a:latin typeface="+mn-lt"/>
                <a:cs typeface="CiscoSans ExtraLight"/>
              </a:defRPr>
            </a:lvl1pPr>
          </a:lstStyle>
          <a:p>
            <a:r>
              <a:rPr lang="en-US"/>
              <a:t>Click icon to add chart</a:t>
            </a:r>
            <a:endParaRPr lang="en-US" dirty="0"/>
          </a:p>
        </p:txBody>
      </p:sp>
      <p:sp>
        <p:nvSpPr>
          <p:cNvPr id="19" name="Title 1"/>
          <p:cNvSpPr>
            <a:spLocks noGrp="1"/>
          </p:cNvSpPr>
          <p:nvPr>
            <p:ph type="ctrTitle" hasCustomPrompt="1"/>
          </p:nvPr>
        </p:nvSpPr>
        <p:spPr>
          <a:xfrm>
            <a:off x="259557" y="302421"/>
            <a:ext cx="8615940"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a:t>Chart Title Goes Here</a:t>
            </a:r>
          </a:p>
        </p:txBody>
      </p:sp>
      <p:sp>
        <p:nvSpPr>
          <p:cNvPr id="22" name="Text Placeholder 9"/>
          <p:cNvSpPr>
            <a:spLocks noGrp="1"/>
          </p:cNvSpPr>
          <p:nvPr>
            <p:ph type="body" sz="quarter" idx="11" hasCustomPrompt="1"/>
          </p:nvPr>
        </p:nvSpPr>
        <p:spPr>
          <a:xfrm>
            <a:off x="245730" y="4365183"/>
            <a:ext cx="7461250" cy="207749"/>
          </a:xfrm>
          <a:prstGeom prst="rect">
            <a:avLst/>
          </a:prstGeom>
        </p:spPr>
        <p:txBody>
          <a:bodyPr wrap="square" lIns="91300" tIns="45650" rIns="91300" bIns="45650" anchor="b" anchorCtr="0">
            <a:noAutofit/>
          </a:bodyPr>
          <a:lstStyle>
            <a:lvl1pPr algn="l" defTabSz="602800">
              <a:lnSpc>
                <a:spcPct val="100000"/>
              </a:lnSpc>
              <a:spcBef>
                <a:spcPct val="50000"/>
              </a:spcBef>
              <a:buNone/>
              <a:defRPr sz="1600" b="0" i="0">
                <a:solidFill>
                  <a:srgbClr val="FFFFFF"/>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r>
              <a:rPr lang="en-US" dirty="0"/>
              <a:t>Source information is set at 16 points.</a:t>
            </a:r>
          </a:p>
        </p:txBody>
      </p:sp>
      <p:sp>
        <p:nvSpPr>
          <p:cNvPr id="8"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9"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0"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60038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_Chart_and_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59558" y="302421"/>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Slide Title Goes Here</a:t>
            </a:r>
          </a:p>
        </p:txBody>
      </p:sp>
      <p:sp>
        <p:nvSpPr>
          <p:cNvPr id="10"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p>
        </p:txBody>
      </p:sp>
      <p:sp>
        <p:nvSpPr>
          <p:cNvPr id="3" name="Chart Placeholder 2"/>
          <p:cNvSpPr>
            <a:spLocks noGrp="1"/>
          </p:cNvSpPr>
          <p:nvPr>
            <p:ph type="chart" sz="quarter" idx="12" hasCustomPrompt="1"/>
          </p:nvPr>
        </p:nvSpPr>
        <p:spPr>
          <a:xfrm>
            <a:off x="4786126" y="1169325"/>
            <a:ext cx="4016375" cy="3219450"/>
          </a:xfrm>
          <a:prstGeom prst="rect">
            <a:avLst/>
          </a:prstGeom>
        </p:spPr>
        <p:txBody>
          <a:bodyPr vert="horz" lIns="91300" tIns="45650" rIns="91300" bIns="45650">
            <a:noAutofit/>
          </a:bodyPr>
          <a:lstStyle>
            <a:lvl1pPr marL="0" indent="0" algn="ctr">
              <a:buNone/>
              <a:defRPr sz="2000">
                <a:solidFill>
                  <a:schemeClr val="tx2"/>
                </a:solidFill>
                <a:latin typeface="+mn-lt"/>
                <a:cs typeface="CiscoSans ExtraLight"/>
              </a:defRPr>
            </a:lvl1pPr>
          </a:lstStyle>
          <a:p>
            <a:r>
              <a:rPr lang="en-US" dirty="0"/>
              <a:t>Insert Chart Here</a:t>
            </a:r>
          </a:p>
        </p:txBody>
      </p:sp>
    </p:spTree>
    <p:extLst>
      <p:ext uri="{BB962C8B-B14F-4D97-AF65-F5344CB8AC3E}">
        <p14:creationId xmlns:p14="http://schemas.microsoft.com/office/powerpoint/2010/main" val="62584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_Chart and text_Gradient_Background">
    <p:spTree>
      <p:nvGrpSpPr>
        <p:cNvPr id="1" name=""/>
        <p:cNvGrpSpPr/>
        <p:nvPr/>
      </p:nvGrpSpPr>
      <p:grpSpPr>
        <a:xfrm>
          <a:off x="0" y="0"/>
          <a:ext cx="0" cy="0"/>
          <a:chOff x="0" y="0"/>
          <a:chExt cx="0" cy="0"/>
        </a:xfrm>
      </p:grpSpPr>
      <p:sp>
        <p:nvSpPr>
          <p:cNvPr id="25"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p>
        </p:txBody>
      </p:sp>
      <p:sp>
        <p:nvSpPr>
          <p:cNvPr id="22" name="Chart Placeholder 2"/>
          <p:cNvSpPr>
            <a:spLocks noGrp="1"/>
          </p:cNvSpPr>
          <p:nvPr>
            <p:ph type="chart" sz="quarter" idx="12" hasCustomPrompt="1"/>
          </p:nvPr>
        </p:nvSpPr>
        <p:spPr>
          <a:xfrm>
            <a:off x="4786126" y="1169325"/>
            <a:ext cx="4016375" cy="3219450"/>
          </a:xfrm>
          <a:prstGeom prst="rect">
            <a:avLst/>
          </a:prstGeom>
        </p:spPr>
        <p:txBody>
          <a:bodyPr vert="horz" lIns="91300" tIns="45650" rIns="91300" bIns="45650">
            <a:noAutofit/>
          </a:bodyPr>
          <a:lstStyle>
            <a:lvl1pPr marL="0" indent="0" algn="ctr">
              <a:buNone/>
              <a:defRPr sz="2000">
                <a:solidFill>
                  <a:schemeClr val="bg1"/>
                </a:solidFill>
                <a:latin typeface="+mn-lt"/>
                <a:cs typeface="CiscoSans ExtraLight"/>
              </a:defRPr>
            </a:lvl1pPr>
          </a:lstStyle>
          <a:p>
            <a:r>
              <a:rPr lang="en-US" dirty="0"/>
              <a:t>Insert Chart Here</a:t>
            </a:r>
          </a:p>
        </p:txBody>
      </p:sp>
      <p:sp>
        <p:nvSpPr>
          <p:cNvPr id="13" name="Title 1"/>
          <p:cNvSpPr>
            <a:spLocks noGrp="1"/>
          </p:cNvSpPr>
          <p:nvPr>
            <p:ph type="ctrTitle" hasCustomPrompt="1"/>
          </p:nvPr>
        </p:nvSpPr>
        <p:spPr>
          <a:xfrm>
            <a:off x="258679" y="302421"/>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a:t>Slide Title Goes Here</a:t>
            </a:r>
          </a:p>
        </p:txBody>
      </p:sp>
      <p:sp>
        <p:nvSpPr>
          <p:cNvPr id="11"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2"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0" name="Straight Connector 9"/>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0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P spid="1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ottom title_photo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58466"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Slide Title Goes Here</a:t>
            </a:r>
          </a:p>
        </p:txBody>
      </p:sp>
      <p:sp>
        <p:nvSpPr>
          <p:cNvPr id="10"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p>
        </p:txBody>
      </p:sp>
      <p:sp>
        <p:nvSpPr>
          <p:cNvPr id="11" name="Picture Placeholder 2"/>
          <p:cNvSpPr>
            <a:spLocks noGrp="1"/>
          </p:cNvSpPr>
          <p:nvPr>
            <p:ph type="pic" sz="quarter" idx="10" hasCustomPrompt="1"/>
          </p:nvPr>
        </p:nvSpPr>
        <p:spPr>
          <a:xfrm>
            <a:off x="4787328" y="1169325"/>
            <a:ext cx="4015167" cy="3221261"/>
          </a:xfrm>
          <a:prstGeom prst="rect">
            <a:avLst/>
          </a:prstGeom>
        </p:spPr>
        <p:txBody>
          <a:bodyPr vert="horz" lIns="91300" tIns="45650" rIns="91300" bIns="45650">
            <a:noAutofit/>
          </a:bodyPr>
          <a:lstStyle>
            <a:lvl1pPr marL="0" indent="0" algn="ctr">
              <a:buNone/>
              <a:defRPr sz="2000" b="0" i="0">
                <a:solidFill>
                  <a:schemeClr val="tx2"/>
                </a:solidFill>
                <a:latin typeface="+mn-lt"/>
                <a:cs typeface="CiscoSans ExtraLight"/>
              </a:defRPr>
            </a:lvl1pPr>
          </a:lstStyle>
          <a:p>
            <a:r>
              <a:rPr lang="en-US" dirty="0"/>
              <a:t>Insert Image Here</a:t>
            </a:r>
          </a:p>
        </p:txBody>
      </p:sp>
    </p:spTree>
    <p:extLst>
      <p:ext uri="{BB962C8B-B14F-4D97-AF65-F5344CB8AC3E}">
        <p14:creationId xmlns:p14="http://schemas.microsoft.com/office/powerpoint/2010/main" val="13626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Bottom title_photo and text">
    <p:spTree>
      <p:nvGrpSpPr>
        <p:cNvPr id="1" name=""/>
        <p:cNvGrpSpPr/>
        <p:nvPr/>
      </p:nvGrpSpPr>
      <p:grpSpPr>
        <a:xfrm>
          <a:off x="0" y="0"/>
          <a:ext cx="0" cy="0"/>
          <a:chOff x="0" y="0"/>
          <a:chExt cx="0" cy="0"/>
        </a:xfrm>
      </p:grpSpPr>
      <p:sp>
        <p:nvSpPr>
          <p:cNvPr id="13" name="Picture Placeholder 2"/>
          <p:cNvSpPr>
            <a:spLocks noGrp="1"/>
          </p:cNvSpPr>
          <p:nvPr>
            <p:ph type="pic" sz="quarter" idx="10" hasCustomPrompt="1"/>
          </p:nvPr>
        </p:nvSpPr>
        <p:spPr>
          <a:xfrm>
            <a:off x="4787328" y="1169325"/>
            <a:ext cx="4015167" cy="3221261"/>
          </a:xfrm>
          <a:prstGeom prst="rect">
            <a:avLst/>
          </a:prstGeom>
        </p:spPr>
        <p:txBody>
          <a:bodyPr vert="horz" lIns="91300" tIns="45650" rIns="91300" bIns="45650"/>
          <a:lstStyle>
            <a:lvl1pPr marL="0" indent="0" algn="ctr">
              <a:buNone/>
              <a:defRPr sz="2000" b="0" i="0">
                <a:solidFill>
                  <a:schemeClr val="tx2"/>
                </a:solidFill>
                <a:latin typeface="+mn-lt"/>
                <a:cs typeface="CiscoSans ExtraLight"/>
              </a:defRPr>
            </a:lvl1pPr>
          </a:lstStyle>
          <a:p>
            <a:r>
              <a:rPr lang="en-US" dirty="0"/>
              <a:t>Insert Image Here</a:t>
            </a:r>
          </a:p>
        </p:txBody>
      </p:sp>
      <p:sp>
        <p:nvSpPr>
          <p:cNvPr id="18"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p>
        </p:txBody>
      </p:sp>
      <p:sp>
        <p:nvSpPr>
          <p:cNvPr id="12" name="Title 1"/>
          <p:cNvSpPr>
            <a:spLocks noGrp="1"/>
          </p:cNvSpPr>
          <p:nvPr>
            <p:ph type="ctrTitle" hasCustomPrompt="1"/>
          </p:nvPr>
        </p:nvSpPr>
        <p:spPr>
          <a:xfrm>
            <a:off x="258679" y="302421"/>
            <a:ext cx="8659976" cy="728782"/>
          </a:xfrm>
          <a:prstGeom prst="rect">
            <a:avLst/>
          </a:prstGeom>
        </p:spPr>
        <p:txBody>
          <a:bodyPr anchor="t" anchorCtr="0"/>
          <a:lstStyle>
            <a:lvl1pPr algn="l">
              <a:lnSpc>
                <a:spcPct val="90000"/>
              </a:lnSpc>
              <a:defRPr sz="2500" b="0" i="0" spc="0" baseline="0">
                <a:solidFill>
                  <a:schemeClr val="tx2"/>
                </a:solidFill>
                <a:latin typeface="+mj-lt"/>
                <a:cs typeface="CiscoSans Thin"/>
              </a:defRPr>
            </a:lvl1pPr>
          </a:lstStyle>
          <a:p>
            <a:r>
              <a:rPr lang="en-US" dirty="0"/>
              <a:t>Slide Title Goes Here</a:t>
            </a:r>
          </a:p>
        </p:txBody>
      </p:sp>
      <p:sp>
        <p:nvSpPr>
          <p:cNvPr id="10"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4" name="Straight Connector 13"/>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110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ottom title_photo and text">
    <p:spTree>
      <p:nvGrpSpPr>
        <p:cNvPr id="1" name=""/>
        <p:cNvGrpSpPr/>
        <p:nvPr/>
      </p:nvGrpSpPr>
      <p:grpSpPr>
        <a:xfrm>
          <a:off x="0" y="0"/>
          <a:ext cx="0" cy="0"/>
          <a:chOff x="0" y="0"/>
          <a:chExt cx="0" cy="0"/>
        </a:xfrm>
      </p:grpSpPr>
      <p:sp>
        <p:nvSpPr>
          <p:cNvPr id="14"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5"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7"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9"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3" name="Picture Placeholder 2"/>
          <p:cNvSpPr>
            <a:spLocks noGrp="1"/>
          </p:cNvSpPr>
          <p:nvPr>
            <p:ph type="pic" sz="quarter" idx="10" hasCustomPrompt="1"/>
          </p:nvPr>
        </p:nvSpPr>
        <p:spPr>
          <a:xfrm>
            <a:off x="4778534" y="1169325"/>
            <a:ext cx="4015167" cy="3221261"/>
          </a:xfrm>
          <a:prstGeom prst="rect">
            <a:avLst/>
          </a:prstGeom>
        </p:spPr>
        <p:txBody>
          <a:bodyPr vert="horz" lIns="91300" tIns="45650" rIns="91300" bIns="45650">
            <a:noAutofit/>
          </a:bodyPr>
          <a:lstStyle>
            <a:lvl1pPr marL="0" indent="0" algn="ctr">
              <a:buNone/>
              <a:defRPr sz="2000" b="0" i="0">
                <a:solidFill>
                  <a:schemeClr val="bg1"/>
                </a:solidFill>
                <a:latin typeface="+mn-lt"/>
                <a:cs typeface="CiscoSans ExtraLight"/>
              </a:defRPr>
            </a:lvl1pPr>
          </a:lstStyle>
          <a:p>
            <a:r>
              <a:rPr lang="en-US" dirty="0"/>
              <a:t>Insert Image Here</a:t>
            </a:r>
          </a:p>
        </p:txBody>
      </p:sp>
      <p:sp>
        <p:nvSpPr>
          <p:cNvPr id="25" name="Text Placeholder 17"/>
          <p:cNvSpPr>
            <a:spLocks noGrp="1"/>
          </p:cNvSpPr>
          <p:nvPr>
            <p:ph type="body" sz="quarter" idx="11" hasCustomPrompt="1"/>
          </p:nvPr>
        </p:nvSpPr>
        <p:spPr>
          <a:xfrm>
            <a:off x="255355" y="1169322"/>
            <a:ext cx="4265612" cy="3220908"/>
          </a:xfrm>
          <a:prstGeom prst="rect">
            <a:avLst/>
          </a:prstGeom>
        </p:spPr>
        <p:txBody>
          <a:bodyPr lIns="91300" tIns="45650" rIns="91300" bIns="45650" anchor="ctr" anchorCtr="0">
            <a:noAutofit/>
          </a:bodyPr>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p>
        </p:txBody>
      </p:sp>
      <p:sp>
        <p:nvSpPr>
          <p:cNvPr id="22" name="Title 1"/>
          <p:cNvSpPr>
            <a:spLocks noGrp="1"/>
          </p:cNvSpPr>
          <p:nvPr>
            <p:ph type="ctrTitle" hasCustomPrompt="1"/>
          </p:nvPr>
        </p:nvSpPr>
        <p:spPr>
          <a:xfrm>
            <a:off x="261940" y="304800"/>
            <a:ext cx="8659976" cy="728782"/>
          </a:xfrm>
          <a:prstGeom prst="rect">
            <a:avLst/>
          </a:prstGeom>
        </p:spPr>
        <p:txBody>
          <a:bodyPr anchor="t" anchorCtr="0">
            <a:noAutofit/>
          </a:bodyPr>
          <a:lstStyle>
            <a:lvl1pPr algn="l">
              <a:lnSpc>
                <a:spcPct val="90000"/>
              </a:lnSpc>
              <a:defRPr sz="2500" b="0" i="0" spc="0" baseline="0">
                <a:solidFill>
                  <a:schemeClr val="bg1"/>
                </a:solidFill>
                <a:latin typeface="+mj-lt"/>
                <a:cs typeface="CiscoSans Thin"/>
              </a:defRPr>
            </a:lvl1pPr>
          </a:lstStyle>
          <a:p>
            <a:r>
              <a:rPr lang="en-US" dirty="0"/>
              <a:t>Slide Title Goes Here</a:t>
            </a:r>
          </a:p>
        </p:txBody>
      </p:sp>
      <p:sp>
        <p:nvSpPr>
          <p:cNvPr id="12"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16" name="Straight Connector 15"/>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9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sp>
        <p:nvSpPr>
          <p:cNvPr id="48" name="Rectangle 47"/>
          <p:cNvSpPr/>
          <p:nvPr/>
        </p:nvSpPr>
        <p:spPr>
          <a:xfrm>
            <a:off x="3668713" y="233366"/>
            <a:ext cx="32681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49" name="Picture Placeholder 25"/>
          <p:cNvSpPr>
            <a:spLocks noGrp="1"/>
          </p:cNvSpPr>
          <p:nvPr>
            <p:ph type="pic" sz="quarter" idx="11" hasCustomPrompt="1"/>
          </p:nvPr>
        </p:nvSpPr>
        <p:spPr>
          <a:xfrm>
            <a:off x="3669028" y="233366"/>
            <a:ext cx="3267861" cy="1995489"/>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r>
              <a:rPr lang="en-US" dirty="0"/>
              <a:t>Insert photo here</a:t>
            </a:r>
          </a:p>
        </p:txBody>
      </p:sp>
      <p:sp>
        <p:nvSpPr>
          <p:cNvPr id="29" name="Rectangle 28"/>
          <p:cNvSpPr/>
          <p:nvPr/>
        </p:nvSpPr>
        <p:spPr>
          <a:xfrm>
            <a:off x="334963" y="233366"/>
            <a:ext cx="32877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26" name="Picture Placeholder 25"/>
          <p:cNvSpPr>
            <a:spLocks noGrp="1"/>
          </p:cNvSpPr>
          <p:nvPr>
            <p:ph type="pic" sz="quarter" idx="10" hasCustomPrompt="1"/>
          </p:nvPr>
        </p:nvSpPr>
        <p:spPr>
          <a:xfrm>
            <a:off x="320862" y="233366"/>
            <a:ext cx="3302001" cy="1995489"/>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a:t>Insert photo here</a:t>
            </a:r>
          </a:p>
        </p:txBody>
      </p:sp>
      <p:sp>
        <p:nvSpPr>
          <p:cNvPr id="50" name="Rectangle 49"/>
          <p:cNvSpPr/>
          <p:nvPr/>
        </p:nvSpPr>
        <p:spPr>
          <a:xfrm>
            <a:off x="6979833" y="233363"/>
            <a:ext cx="1838730" cy="9810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1" name="Picture Placeholder 25"/>
          <p:cNvSpPr>
            <a:spLocks noGrp="1"/>
          </p:cNvSpPr>
          <p:nvPr>
            <p:ph type="pic" sz="quarter" idx="12" hasCustomPrompt="1"/>
          </p:nvPr>
        </p:nvSpPr>
        <p:spPr>
          <a:xfrm>
            <a:off x="6979833" y="233363"/>
            <a:ext cx="1838730" cy="981076"/>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a:t>Insert photo here</a:t>
            </a:r>
          </a:p>
        </p:txBody>
      </p:sp>
      <p:sp>
        <p:nvSpPr>
          <p:cNvPr id="52" name="Rectangle 51"/>
          <p:cNvSpPr/>
          <p:nvPr/>
        </p:nvSpPr>
        <p:spPr>
          <a:xfrm>
            <a:off x="335013" y="2271758"/>
            <a:ext cx="2523161"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3" name="Picture Placeholder 25"/>
          <p:cNvSpPr>
            <a:spLocks noGrp="1"/>
          </p:cNvSpPr>
          <p:nvPr>
            <p:ph type="pic" sz="quarter" idx="13" hasCustomPrompt="1"/>
          </p:nvPr>
        </p:nvSpPr>
        <p:spPr>
          <a:xfrm>
            <a:off x="320824" y="2271758"/>
            <a:ext cx="2537420" cy="2594201"/>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a:t>Insert photo here</a:t>
            </a:r>
          </a:p>
        </p:txBody>
      </p:sp>
      <p:sp>
        <p:nvSpPr>
          <p:cNvPr id="54" name="Rectangle 53"/>
          <p:cNvSpPr/>
          <p:nvPr/>
        </p:nvSpPr>
        <p:spPr>
          <a:xfrm>
            <a:off x="2911476" y="2271758"/>
            <a:ext cx="4025374"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5" name="Picture Placeholder 25"/>
          <p:cNvSpPr>
            <a:spLocks noGrp="1"/>
          </p:cNvSpPr>
          <p:nvPr>
            <p:ph type="pic" sz="quarter" idx="14" hasCustomPrompt="1"/>
          </p:nvPr>
        </p:nvSpPr>
        <p:spPr>
          <a:xfrm>
            <a:off x="2908336" y="2271758"/>
            <a:ext cx="4028516" cy="2594201"/>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a:t>Insert photo here</a:t>
            </a:r>
          </a:p>
        </p:txBody>
      </p:sp>
      <p:sp>
        <p:nvSpPr>
          <p:cNvPr id="56" name="Rectangle 55"/>
          <p:cNvSpPr/>
          <p:nvPr/>
        </p:nvSpPr>
        <p:spPr>
          <a:xfrm>
            <a:off x="6979833" y="1262789"/>
            <a:ext cx="1838730" cy="258161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7" name="Picture Placeholder 25"/>
          <p:cNvSpPr>
            <a:spLocks noGrp="1"/>
          </p:cNvSpPr>
          <p:nvPr>
            <p:ph type="pic" sz="quarter" idx="15" hasCustomPrompt="1"/>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a:t>Insert photo here</a:t>
            </a:r>
          </a:p>
        </p:txBody>
      </p:sp>
      <p:sp>
        <p:nvSpPr>
          <p:cNvPr id="58" name="Rectangle 57"/>
          <p:cNvSpPr/>
          <p:nvPr/>
        </p:nvSpPr>
        <p:spPr>
          <a:xfrm>
            <a:off x="6979833" y="3887223"/>
            <a:ext cx="1838730" cy="97869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1" tIns="34247" rIns="68481" bIns="34247" rtlCol="0" anchor="ctr"/>
          <a:lstStyle/>
          <a:p>
            <a:pPr algn="ctr" defTabSz="456510"/>
            <a:endParaRPr lang="en-US" dirty="0">
              <a:solidFill>
                <a:srgbClr val="FFFFFF"/>
              </a:solidFill>
              <a:latin typeface="CiscoSans"/>
              <a:cs typeface="CiscoSans"/>
            </a:endParaRPr>
          </a:p>
        </p:txBody>
      </p:sp>
      <p:sp>
        <p:nvSpPr>
          <p:cNvPr id="59" name="Picture Placeholder 25"/>
          <p:cNvSpPr>
            <a:spLocks noGrp="1"/>
          </p:cNvSpPr>
          <p:nvPr>
            <p:ph type="pic" sz="quarter" idx="16" hasCustomPrompt="1"/>
          </p:nvPr>
        </p:nvSpPr>
        <p:spPr>
          <a:xfrm>
            <a:off x="6979833" y="3887223"/>
            <a:ext cx="1838730" cy="978694"/>
          </a:xfrm>
          <a:prstGeom prst="rect">
            <a:avLst/>
          </a:prstGeom>
          <a:solidFill>
            <a:schemeClr val="bg1">
              <a:alpha val="30000"/>
            </a:schemeClr>
          </a:solidFill>
          <a:ln>
            <a:solidFill>
              <a:schemeClr val="bg2"/>
            </a:solidFill>
          </a:ln>
          <a:effectLst/>
        </p:spPr>
        <p:txBody>
          <a:bodyPr vert="horz" lIns="68481" tIns="34247" rIns="68481" bIns="34247" rtlCol="0" anchor="ctr" anchorCtr="0">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a:t>Insert photo here</a:t>
            </a:r>
          </a:p>
        </p:txBody>
      </p:sp>
      <p:sp>
        <p:nvSpPr>
          <p:cNvPr id="20"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22"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9"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6093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sp>
        <p:nvSpPr>
          <p:cNvPr id="29" name="Rectangle 28"/>
          <p:cNvSpPr/>
          <p:nvPr/>
        </p:nvSpPr>
        <p:spPr>
          <a:xfrm>
            <a:off x="1891875" y="596646"/>
            <a:ext cx="5349240" cy="300380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3" name="Rectangle 22"/>
          <p:cNvSpPr/>
          <p:nvPr userDrawn="1"/>
        </p:nvSpPr>
        <p:spPr>
          <a:xfrm>
            <a:off x="1891875" y="3595766"/>
            <a:ext cx="5347552" cy="74727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6" name="Picture Placeholder 25"/>
          <p:cNvSpPr>
            <a:spLocks noGrp="1"/>
          </p:cNvSpPr>
          <p:nvPr>
            <p:ph type="pic" sz="quarter" idx="10"/>
          </p:nvPr>
        </p:nvSpPr>
        <p:spPr>
          <a:xfrm>
            <a:off x="1900240" y="596646"/>
            <a:ext cx="5329238" cy="3003804"/>
          </a:xfrm>
          <a:prstGeom prst="rect">
            <a:avLst/>
          </a:prstGeom>
          <a:solidFill>
            <a:schemeClr val="bg1">
              <a:alpha val="30000"/>
            </a:schemeClr>
          </a:solidFill>
          <a:ln>
            <a:solidFill>
              <a:schemeClr val="bg2"/>
            </a:solidFill>
          </a:ln>
          <a:effectLst/>
        </p:spPr>
        <p:txBody>
          <a:bodyPr lIns="91300" tIns="45650" rIns="91300" bIns="45650" anchor="ctr" anchorCtr="0"/>
          <a:lstStyle>
            <a:lvl1pPr algn="ctr">
              <a:buFontTx/>
              <a:buNone/>
              <a:defRPr>
                <a:solidFill>
                  <a:schemeClr val="tx1"/>
                </a:solidFill>
                <a:latin typeface="+mj-lt"/>
              </a:defRPr>
            </a:lvl1pPr>
          </a:lstStyle>
          <a:p>
            <a:r>
              <a:rPr lang="en-US"/>
              <a:t>Drag picture to placeholder or click icon to add</a:t>
            </a:r>
            <a:endParaRPr lang="en-US" dirty="0"/>
          </a:p>
        </p:txBody>
      </p:sp>
      <p:sp>
        <p:nvSpPr>
          <p:cNvPr id="11" name="Title 10"/>
          <p:cNvSpPr>
            <a:spLocks noGrp="1"/>
          </p:cNvSpPr>
          <p:nvPr>
            <p:ph type="title"/>
          </p:nvPr>
        </p:nvSpPr>
        <p:spPr>
          <a:xfrm>
            <a:off x="2065873" y="3655079"/>
            <a:ext cx="5074070" cy="628650"/>
          </a:xfrm>
        </p:spPr>
        <p:txBody>
          <a:bodyPr anchor="ctr"/>
          <a:lstStyle>
            <a:lvl1pPr>
              <a:defRPr sz="2000">
                <a:solidFill>
                  <a:schemeClr val="tx1"/>
                </a:solidFill>
                <a:latin typeface="+mj-lt"/>
              </a:defRPr>
            </a:lvl1pPr>
          </a:lstStyle>
          <a:p>
            <a:r>
              <a:rPr lang="en-US"/>
              <a:t>Click to edit Master title style</a:t>
            </a:r>
            <a:endParaRPr lang="en-US" dirty="0"/>
          </a:p>
        </p:txBody>
      </p:sp>
      <p:sp>
        <p:nvSpPr>
          <p:cNvPr id="10" name="Rectangle 7"/>
          <p:cNvSpPr>
            <a:spLocks noChangeArrowheads="1"/>
          </p:cNvSpPr>
          <p:nvPr userDrawn="1"/>
        </p:nvSpPr>
        <p:spPr bwMode="ltGray">
          <a:xfrm>
            <a:off x="8663139" y="4912347"/>
            <a:ext cx="218232" cy="154444"/>
          </a:xfrm>
          <a:prstGeom prst="rect">
            <a:avLst/>
          </a:prstGeom>
          <a:noFill/>
          <a:ln w="9525" algn="ctr">
            <a:noFill/>
            <a:miter lim="800000"/>
            <a:headEnd/>
            <a:tailEnd/>
          </a:ln>
          <a:effectLst/>
        </p:spPr>
        <p:txBody>
          <a:bodyPr wrap="none" lIns="61496" tIns="30755" rIns="61496" bIns="30755" anchor="b">
            <a:spAutoFit/>
          </a:bodyPr>
          <a:lstStyle/>
          <a:p>
            <a:pPr algn="r" defTabSz="609957"/>
            <a:fld id="{DFCF27A5-1A5B-48D3-A060-2758FFBB1ADD}" type="slidenum">
              <a:rPr lang="en-US" sz="600">
                <a:solidFill>
                  <a:srgbClr val="272848"/>
                </a:solidFill>
              </a:rPr>
              <a:pPr algn="r" defTabSz="609957"/>
              <a:t>‹#›</a:t>
            </a:fld>
            <a:endParaRPr lang="en-US" sz="600" dirty="0">
              <a:solidFill>
                <a:srgbClr val="272848"/>
              </a:solidFill>
            </a:endParaRPr>
          </a:p>
        </p:txBody>
      </p:sp>
      <p:sp>
        <p:nvSpPr>
          <p:cNvPr id="15"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6"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4"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49308995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a:t>Presentation Title Goes Here</a:t>
            </a:r>
          </a:p>
        </p:txBody>
      </p:sp>
      <p:sp>
        <p:nvSpPr>
          <p:cNvPr id="24" name="Subtitle 2"/>
          <p:cNvSpPr>
            <a:spLocks noGrp="1"/>
          </p:cNvSpPr>
          <p:nvPr>
            <p:ph type="subTitle" idx="1" hasCustomPrompt="1"/>
          </p:nvPr>
        </p:nvSpPr>
        <p:spPr>
          <a:xfrm>
            <a:off x="252425" y="3621057"/>
            <a:ext cx="8112126" cy="288131"/>
          </a:xfrm>
          <a:prstGeom prst="rect">
            <a:avLst/>
          </a:prstGeom>
        </p:spPr>
        <p:txBody>
          <a:bodyPr lIns="91300" tIns="45650" rIns="91300" bIns="45650" anchor="b" anchorCtr="0">
            <a:noAutofit/>
          </a:bodyPr>
          <a:lstStyle>
            <a:lvl1pPr marL="0" indent="0" algn="l">
              <a:buNone/>
              <a:defRPr sz="1200" b="0" i="0">
                <a:solidFill>
                  <a:schemeClr val="bg1"/>
                </a:solidFill>
                <a:latin typeface="+mn-lt"/>
                <a:cs typeface="CiscoSans"/>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a:t>Speaker Name</a:t>
            </a:r>
          </a:p>
        </p:txBody>
      </p:sp>
      <p:sp>
        <p:nvSpPr>
          <p:cNvPr id="25" name="Text Placeholder 38"/>
          <p:cNvSpPr>
            <a:spLocks noGrp="1"/>
          </p:cNvSpPr>
          <p:nvPr>
            <p:ph type="body" sz="quarter" idx="10" hasCustomPrompt="1"/>
          </p:nvPr>
        </p:nvSpPr>
        <p:spPr>
          <a:xfrm>
            <a:off x="251848" y="3873718"/>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Speaker Title</a:t>
            </a:r>
          </a:p>
        </p:txBody>
      </p:sp>
      <p:sp>
        <p:nvSpPr>
          <p:cNvPr id="26" name="Text Placeholder 40"/>
          <p:cNvSpPr>
            <a:spLocks noGrp="1"/>
          </p:cNvSpPr>
          <p:nvPr>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
        <p:nvSpPr>
          <p:cNvPr id="3" name="Text Placeholder 2"/>
          <p:cNvSpPr>
            <a:spLocks noGrp="1"/>
          </p:cNvSpPr>
          <p:nvPr>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bg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a:t>Subhead goes here</a:t>
            </a:r>
          </a:p>
        </p:txBody>
      </p:sp>
      <p:grpSp>
        <p:nvGrpSpPr>
          <p:cNvPr id="28" name="Group 67"/>
          <p:cNvGrpSpPr/>
          <p:nvPr userDrawn="1"/>
        </p:nvGrpSpPr>
        <p:grpSpPr>
          <a:xfrm>
            <a:off x="285208" y="307876"/>
            <a:ext cx="862739" cy="459830"/>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928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sp>
        <p:nvSpPr>
          <p:cNvPr id="32" name="Rectangle 31"/>
          <p:cNvSpPr/>
          <p:nvPr/>
        </p:nvSpPr>
        <p:spPr>
          <a:xfrm>
            <a:off x="338329" y="233172"/>
            <a:ext cx="3273552" cy="184480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6" name="Picture Placeholder 25"/>
          <p:cNvSpPr>
            <a:spLocks noGrp="1"/>
          </p:cNvSpPr>
          <p:nvPr>
            <p:ph type="pic" sz="quarter" idx="10"/>
          </p:nvPr>
        </p:nvSpPr>
        <p:spPr>
          <a:xfrm>
            <a:off x="338329" y="233172"/>
            <a:ext cx="3273552" cy="1844802"/>
          </a:xfrm>
          <a:prstGeom prst="rect">
            <a:avLst/>
          </a:prstGeom>
          <a:solidFill>
            <a:schemeClr val="bg1">
              <a:alpha val="30000"/>
            </a:schemeClr>
          </a:solidFill>
          <a:ln>
            <a:solidFill>
              <a:schemeClr val="bg2"/>
            </a:solidFill>
          </a:ln>
          <a:effectLst/>
        </p:spPr>
        <p:txBody>
          <a:bodyPr vert="horz" lIns="68484" tIns="34250" rIns="68484" bIns="34250" rtlCol="0" anchor="ctr" anchorCtr="0">
            <a:normAutofit/>
          </a:bodyPr>
          <a:lstStyle>
            <a:lvl1pPr marL="0" indent="0" algn="ctr" defTabSz="68486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r>
              <a:rPr lang="en-US"/>
              <a:t>Drag picture to placeholder or click icon to add</a:t>
            </a:r>
            <a:endParaRPr lang="en-US" dirty="0"/>
          </a:p>
        </p:txBody>
      </p:sp>
      <p:sp>
        <p:nvSpPr>
          <p:cNvPr id="9" name="Title 8"/>
          <p:cNvSpPr>
            <a:spLocks noGrp="1"/>
          </p:cNvSpPr>
          <p:nvPr>
            <p:ph type="title" hasCustomPrompt="1"/>
          </p:nvPr>
        </p:nvSpPr>
        <p:spPr>
          <a:xfrm>
            <a:off x="238094" y="2571750"/>
            <a:ext cx="7009298" cy="1066446"/>
          </a:xfrm>
        </p:spPr>
        <p:txBody>
          <a:bodyPr anchor="t">
            <a:noAutofit/>
          </a:bodyPr>
          <a:lstStyle>
            <a:lvl1pPr marL="0" marR="0" indent="0" algn="l" defTabSz="684867" rtl="0" eaLnBrk="1" fontAlgn="auto" latinLnBrk="0" hangingPunct="1">
              <a:lnSpc>
                <a:spcPct val="80000"/>
              </a:lnSpc>
              <a:spcBef>
                <a:spcPct val="0"/>
              </a:spcBef>
              <a:spcAft>
                <a:spcPts val="0"/>
              </a:spcAft>
              <a:buClrTx/>
              <a:buSzTx/>
              <a:buFontTx/>
              <a:buNone/>
              <a:tabLst/>
              <a:defRPr sz="4500">
                <a:solidFill>
                  <a:schemeClr val="tx1"/>
                </a:solidFill>
                <a:latin typeface="+mj-lt"/>
              </a:defRPr>
            </a:lvl1pPr>
          </a:lstStyle>
          <a:p>
            <a:r>
              <a:rPr lang="en-US" dirty="0"/>
              <a:t>Large photo </a:t>
            </a:r>
            <a:br>
              <a:rPr lang="en-US" dirty="0"/>
            </a:br>
            <a:r>
              <a:rPr lang="en-US" dirty="0"/>
              <a:t>caption here.</a:t>
            </a:r>
          </a:p>
        </p:txBody>
      </p:sp>
      <p:sp>
        <p:nvSpPr>
          <p:cNvPr id="8" name="Rectangle 4"/>
          <p:cNvSpPr>
            <a:spLocks noChangeArrowheads="1"/>
          </p:cNvSpPr>
          <p:nvPr userDrawn="1"/>
        </p:nvSpPr>
        <p:spPr bwMode="ltGray">
          <a:xfrm>
            <a:off x="292090" y="4916724"/>
            <a:ext cx="3420515" cy="154444"/>
          </a:xfrm>
          <a:prstGeom prst="rect">
            <a:avLst/>
          </a:prstGeom>
          <a:noFill/>
          <a:ln w="9525">
            <a:noFill/>
            <a:miter lim="800000"/>
            <a:headEnd/>
            <a:tailEnd/>
          </a:ln>
          <a:effectLst/>
        </p:spPr>
        <p:txBody>
          <a:bodyPr wrap="square" lIns="61496" tIns="30755" rIns="61496" bIns="30755" anchor="b" anchorCtr="0">
            <a:spAutoFit/>
          </a:bodyPr>
          <a:lstStyle/>
          <a:p>
            <a:pPr defTabSz="609957"/>
            <a:r>
              <a:rPr lang="en-US" sz="600" dirty="0">
                <a:solidFill>
                  <a:srgbClr val="272848"/>
                </a:solidFill>
                <a:latin typeface="CiscoSansTT ExtraLight"/>
              </a:rPr>
              <a:t>© 2013  Cisco and/or its affiliates. All rights reserved.</a:t>
            </a:r>
          </a:p>
        </p:txBody>
      </p:sp>
      <p:sp>
        <p:nvSpPr>
          <p:cNvPr id="10" name="Rectangle 7"/>
          <p:cNvSpPr>
            <a:spLocks noChangeArrowheads="1"/>
          </p:cNvSpPr>
          <p:nvPr userDrawn="1"/>
        </p:nvSpPr>
        <p:spPr bwMode="ltGray">
          <a:xfrm>
            <a:off x="8663139" y="4912347"/>
            <a:ext cx="218232" cy="154444"/>
          </a:xfrm>
          <a:prstGeom prst="rect">
            <a:avLst/>
          </a:prstGeom>
          <a:noFill/>
          <a:ln w="9525" algn="ctr">
            <a:noFill/>
            <a:miter lim="800000"/>
            <a:headEnd/>
            <a:tailEnd/>
          </a:ln>
          <a:effectLst/>
        </p:spPr>
        <p:txBody>
          <a:bodyPr wrap="none" lIns="61496" tIns="30755" rIns="61496" bIns="30755" anchor="b">
            <a:spAutoFit/>
          </a:bodyPr>
          <a:lstStyle/>
          <a:p>
            <a:pPr algn="r" defTabSz="609957"/>
            <a:fld id="{DFCF27A5-1A5B-48D3-A060-2758FFBB1ADD}" type="slidenum">
              <a:rPr lang="en-US" sz="600">
                <a:solidFill>
                  <a:srgbClr val="272848"/>
                </a:solidFill>
              </a:rPr>
              <a:pPr algn="r" defTabSz="609957"/>
              <a:t>‹#›</a:t>
            </a:fld>
            <a:endParaRPr lang="en-US" sz="600" dirty="0">
              <a:solidFill>
                <a:srgbClr val="272848"/>
              </a:solidFill>
            </a:endParaRPr>
          </a:p>
        </p:txBody>
      </p:sp>
      <p:sp>
        <p:nvSpPr>
          <p:cNvPr id="14"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5"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1"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21779965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sp>
        <p:nvSpPr>
          <p:cNvPr id="40" name="Rectangle 39"/>
          <p:cNvSpPr/>
          <p:nvPr/>
        </p:nvSpPr>
        <p:spPr>
          <a:xfrm>
            <a:off x="4992624" y="644652"/>
            <a:ext cx="3630168" cy="3771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484" tIns="34250" rIns="68484" bIns="34250" rtlCol="0" anchor="ctr"/>
          <a:lstStyle/>
          <a:p>
            <a:pPr algn="ctr" defTabSz="456510"/>
            <a:endParaRPr lang="en-US" dirty="0">
              <a:solidFill>
                <a:srgbClr val="FFFFFF"/>
              </a:solidFill>
              <a:latin typeface="CiscoSansTT ExtraLight"/>
            </a:endParaRPr>
          </a:p>
        </p:txBody>
      </p:sp>
      <p:sp>
        <p:nvSpPr>
          <p:cNvPr id="26" name="Picture Placeholder 25"/>
          <p:cNvSpPr>
            <a:spLocks noGrp="1"/>
          </p:cNvSpPr>
          <p:nvPr>
            <p:ph type="pic" sz="quarter" idx="10"/>
          </p:nvPr>
        </p:nvSpPr>
        <p:spPr>
          <a:xfrm>
            <a:off x="4992624" y="644652"/>
            <a:ext cx="3630168" cy="3771900"/>
          </a:xfrm>
          <a:prstGeom prst="rect">
            <a:avLst/>
          </a:prstGeom>
          <a:solidFill>
            <a:schemeClr val="bg1">
              <a:alpha val="30000"/>
            </a:schemeClr>
          </a:solidFill>
          <a:ln>
            <a:solidFill>
              <a:schemeClr val="bg2"/>
            </a:solidFill>
          </a:ln>
          <a:effectLst/>
        </p:spPr>
        <p:txBody>
          <a:bodyPr lIns="91300" tIns="45650" rIns="91300" bIns="45650" anchor="ctr" anchorCtr="0"/>
          <a:lstStyle>
            <a:lvl1pPr algn="ctr">
              <a:buFontTx/>
              <a:buNone/>
              <a:defRPr>
                <a:solidFill>
                  <a:schemeClr val="tx1"/>
                </a:solidFill>
                <a:latin typeface="+mj-lt"/>
              </a:defRPr>
            </a:lvl1pPr>
          </a:lstStyle>
          <a:p>
            <a:r>
              <a:rPr lang="en-US"/>
              <a:t>Drag picture to placeholder or click icon to add</a:t>
            </a:r>
            <a:endParaRPr lang="en-US" dirty="0"/>
          </a:p>
        </p:txBody>
      </p:sp>
      <p:sp>
        <p:nvSpPr>
          <p:cNvPr id="9" name="Title 8"/>
          <p:cNvSpPr>
            <a:spLocks noGrp="1"/>
          </p:cNvSpPr>
          <p:nvPr>
            <p:ph type="title"/>
          </p:nvPr>
        </p:nvSpPr>
        <p:spPr>
          <a:xfrm>
            <a:off x="254870" y="546774"/>
            <a:ext cx="4349918" cy="813985"/>
          </a:xfrm>
        </p:spPr>
        <p:txBody>
          <a:bodyPr anchor="t">
            <a:noAutofit/>
          </a:bodyPr>
          <a:lstStyle>
            <a:lvl1pPr>
              <a:lnSpc>
                <a:spcPct val="90000"/>
              </a:lnSpc>
              <a:defRPr sz="2500">
                <a:solidFill>
                  <a:schemeClr val="tx1"/>
                </a:solidFill>
                <a:latin typeface="+mj-lt"/>
              </a:defRPr>
            </a:lvl1pPr>
          </a:lstStyle>
          <a:p>
            <a:r>
              <a:rPr lang="en-US"/>
              <a:t>Click to edit Master title style</a:t>
            </a:r>
            <a:endParaRPr lang="en-US" dirty="0"/>
          </a:p>
        </p:txBody>
      </p:sp>
      <p:sp>
        <p:nvSpPr>
          <p:cNvPr id="8" name="Rectangle 4"/>
          <p:cNvSpPr>
            <a:spLocks noChangeArrowheads="1"/>
          </p:cNvSpPr>
          <p:nvPr userDrawn="1"/>
        </p:nvSpPr>
        <p:spPr bwMode="ltGray">
          <a:xfrm>
            <a:off x="265714" y="4916724"/>
            <a:ext cx="3420515" cy="154444"/>
          </a:xfrm>
          <a:prstGeom prst="rect">
            <a:avLst/>
          </a:prstGeom>
          <a:noFill/>
          <a:ln w="9525">
            <a:noFill/>
            <a:miter lim="800000"/>
            <a:headEnd/>
            <a:tailEnd/>
          </a:ln>
          <a:effectLst/>
        </p:spPr>
        <p:txBody>
          <a:bodyPr wrap="square" lIns="61496" tIns="30755" rIns="61496" bIns="30755" anchor="b" anchorCtr="0">
            <a:spAutoFit/>
          </a:bodyPr>
          <a:lstStyle/>
          <a:p>
            <a:pPr defTabSz="609957"/>
            <a:r>
              <a:rPr lang="en-US" sz="600" dirty="0">
                <a:solidFill>
                  <a:srgbClr val="272848"/>
                </a:solidFill>
              </a:rPr>
              <a:t>© 2013  Cisco and/or its affiliates. All rights reserved.</a:t>
            </a:r>
          </a:p>
        </p:txBody>
      </p:sp>
      <p:sp>
        <p:nvSpPr>
          <p:cNvPr id="10" name="Rectangle 7"/>
          <p:cNvSpPr>
            <a:spLocks noChangeArrowheads="1"/>
          </p:cNvSpPr>
          <p:nvPr userDrawn="1"/>
        </p:nvSpPr>
        <p:spPr bwMode="ltGray">
          <a:xfrm>
            <a:off x="8663139" y="4912347"/>
            <a:ext cx="218232" cy="154444"/>
          </a:xfrm>
          <a:prstGeom prst="rect">
            <a:avLst/>
          </a:prstGeom>
          <a:noFill/>
          <a:ln w="9525" algn="ctr">
            <a:noFill/>
            <a:miter lim="800000"/>
            <a:headEnd/>
            <a:tailEnd/>
          </a:ln>
          <a:effectLst/>
        </p:spPr>
        <p:txBody>
          <a:bodyPr wrap="none" lIns="61496" tIns="30755" rIns="61496" bIns="30755" anchor="b">
            <a:spAutoFit/>
          </a:bodyPr>
          <a:lstStyle/>
          <a:p>
            <a:pPr algn="r" defTabSz="609957"/>
            <a:fld id="{DFCF27A5-1A5B-48D3-A060-2758FFBB1ADD}" type="slidenum">
              <a:rPr lang="en-US" sz="600">
                <a:solidFill>
                  <a:srgbClr val="272848"/>
                </a:solidFill>
              </a:rPr>
              <a:pPr algn="r" defTabSz="609957"/>
              <a:t>‹#›</a:t>
            </a:fld>
            <a:endParaRPr lang="en-US" sz="600" dirty="0">
              <a:solidFill>
                <a:srgbClr val="272848"/>
              </a:solidFill>
            </a:endParaRPr>
          </a:p>
        </p:txBody>
      </p:sp>
      <p:sp>
        <p:nvSpPr>
          <p:cNvPr id="11"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12"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4"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310568831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348" y="0"/>
            <a:ext cx="9144000" cy="5143500"/>
          </a:xfrm>
          <a:prstGeom prst="rect">
            <a:avLst/>
          </a:prstGeom>
        </p:spPr>
        <p:txBody>
          <a:bodyPr vert="horz" lIns="91300" tIns="45650" rIns="91300" bIns="45650"/>
          <a:lstStyle>
            <a:lvl1pPr marL="0" indent="0" algn="ctr">
              <a:buNone/>
              <a:defRPr sz="1500" baseline="0">
                <a:latin typeface="+mn-lt"/>
                <a:cs typeface="CiscoSans ExtraLight"/>
              </a:defRPr>
            </a:lvl1pPr>
          </a:lstStyle>
          <a:p>
            <a:r>
              <a:rPr lang="en-US"/>
              <a:t>Drag picture to placeholder or click icon to add</a:t>
            </a:r>
            <a:endParaRPr lang="en-US" dirty="0"/>
          </a:p>
        </p:txBody>
      </p:sp>
    </p:spTree>
    <p:extLst>
      <p:ext uri="{BB962C8B-B14F-4D97-AF65-F5344CB8AC3E}">
        <p14:creationId xmlns:p14="http://schemas.microsoft.com/office/powerpoint/2010/main" val="1848170757"/>
      </p:ext>
    </p:extLst>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46" y="240634"/>
            <a:ext cx="8447031" cy="4408370"/>
          </a:xfrm>
          <a:prstGeom prst="rect">
            <a:avLst/>
          </a:prstGeom>
        </p:spPr>
        <p:txBody>
          <a:bodyPr vert="horz" lIns="91300" tIns="45650" rIns="91300" bIns="45650"/>
          <a:lstStyle>
            <a:lvl1pPr marL="0" indent="0" algn="ctr">
              <a:buNone/>
              <a:defRPr sz="1500" baseline="0">
                <a:latin typeface="+mn-lt"/>
                <a:cs typeface="CiscoSans ExtraLight"/>
              </a:defRPr>
            </a:lvl1pPr>
          </a:lstStyle>
          <a:p>
            <a:r>
              <a:rPr lang="en-US"/>
              <a:t>Drag picture to placeholder or click icon to add</a:t>
            </a:r>
            <a:endParaRPr lang="en-US" dirty="0"/>
          </a:p>
        </p:txBody>
      </p:sp>
    </p:spTree>
    <p:extLst>
      <p:ext uri="{BB962C8B-B14F-4D97-AF65-F5344CB8AC3E}">
        <p14:creationId xmlns:p14="http://schemas.microsoft.com/office/powerpoint/2010/main" val="179028195"/>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44"/>
            <a:ext cx="9144001" cy="4983479"/>
          </a:xfrm>
          <a:prstGeom prst="rect">
            <a:avLst/>
          </a:prstGeom>
        </p:spPr>
        <p:txBody>
          <a:bodyPr vert="horz" lIns="91300" tIns="45650" rIns="91300" bIns="45650"/>
          <a:lstStyle>
            <a:lvl1pPr marL="0" indent="0" algn="ctr">
              <a:buNone/>
              <a:defRPr sz="1500" baseline="0">
                <a:solidFill>
                  <a:schemeClr val="bg1"/>
                </a:solidFill>
                <a:latin typeface="+mn-lt"/>
                <a:cs typeface="CiscoSans ExtraLight"/>
              </a:defRPr>
            </a:lvl1pPr>
          </a:lstStyle>
          <a:p>
            <a:r>
              <a:rPr lang="en-US"/>
              <a:t>Drag picture to placeholder or click icon to add</a:t>
            </a:r>
            <a:endParaRPr lang="en-US" dirty="0"/>
          </a:p>
        </p:txBody>
      </p:sp>
      <p:cxnSp>
        <p:nvCxnSpPr>
          <p:cNvPr id="7" name="Straight Connector 6"/>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064293"/>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2916766" y="582930"/>
            <a:ext cx="5899416" cy="3319272"/>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481" tIns="34247" rIns="68481" bIns="34247" rtlCol="0" anchor="ctr">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r>
              <a:rPr lang="en-US"/>
              <a:t>Click icon to add media</a:t>
            </a:r>
            <a:endParaRPr lang="en-US" dirty="0"/>
          </a:p>
        </p:txBody>
      </p:sp>
      <p:sp>
        <p:nvSpPr>
          <p:cNvPr id="37"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38"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39"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3184018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4391620" y="584002"/>
            <a:ext cx="4424562" cy="3319272"/>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481" tIns="34247" rIns="68481" bIns="34247" rtlCol="0" anchor="ctr">
            <a:normAutofit/>
          </a:bodyPr>
          <a:lstStyle>
            <a:lvl1pPr marL="0" indent="0" algn="ctr" defTabSz="684837"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r>
              <a:rPr lang="en-US"/>
              <a:t>Click icon to add media</a:t>
            </a:r>
            <a:endParaRPr lang="en-US" dirty="0"/>
          </a:p>
        </p:txBody>
      </p:sp>
      <p:sp>
        <p:nvSpPr>
          <p:cNvPr id="19" name="Rectangle 5"/>
          <p:cNvSpPr>
            <a:spLocks noChangeArrowheads="1"/>
          </p:cNvSpPr>
          <p:nvPr userDrawn="1"/>
        </p:nvSpPr>
        <p:spPr bwMode="ltGray">
          <a:xfrm>
            <a:off x="7831328" y="4932198"/>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22" name="Rectangle 7"/>
          <p:cNvSpPr>
            <a:spLocks noChangeArrowheads="1"/>
          </p:cNvSpPr>
          <p:nvPr userDrawn="1"/>
        </p:nvSpPr>
        <p:spPr bwMode="ltGray">
          <a:xfrm>
            <a:off x="8663144" y="4929123"/>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6" name="Rectangle 4"/>
          <p:cNvSpPr>
            <a:spLocks noChangeArrowheads="1"/>
          </p:cNvSpPr>
          <p:nvPr userDrawn="1"/>
        </p:nvSpPr>
        <p:spPr bwMode="ltGray">
          <a:xfrm>
            <a:off x="292091" y="4916691"/>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spTree>
    <p:extLst>
      <p:ext uri="{BB962C8B-B14F-4D97-AF65-F5344CB8AC3E}">
        <p14:creationId xmlns:p14="http://schemas.microsoft.com/office/powerpoint/2010/main" val="3837131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8"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9" name="Straight Connector 8"/>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94916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Blank_gradient only">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9"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8" name="Straight Connector 7"/>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03734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Blank_gradien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789553"/>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21394" y="2108880"/>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a:t>Presentation Title Goes Here</a:t>
            </a:r>
          </a:p>
        </p:txBody>
      </p:sp>
      <p:sp>
        <p:nvSpPr>
          <p:cNvPr id="24" name="Subtitle 2"/>
          <p:cNvSpPr>
            <a:spLocks noGrp="1"/>
          </p:cNvSpPr>
          <p:nvPr>
            <p:ph type="subTitle" idx="1" hasCustomPrompt="1"/>
          </p:nvPr>
        </p:nvSpPr>
        <p:spPr>
          <a:xfrm>
            <a:off x="252425" y="3621057"/>
            <a:ext cx="8112126" cy="288131"/>
          </a:xfrm>
          <a:prstGeom prst="rect">
            <a:avLst/>
          </a:prstGeom>
        </p:spPr>
        <p:txBody>
          <a:bodyPr lIns="91300" tIns="45650" rIns="91300" bIns="45650" anchor="b" anchorCtr="0">
            <a:noAutofit/>
          </a:bodyPr>
          <a:lstStyle>
            <a:lvl1pPr marL="0" indent="0" algn="l">
              <a:buNone/>
              <a:defRPr sz="1200" b="0" i="0">
                <a:solidFill>
                  <a:schemeClr val="bg1"/>
                </a:solidFill>
                <a:latin typeface="+mn-lt"/>
                <a:cs typeface="CiscoSans"/>
              </a:defRPr>
            </a:lvl1pPr>
            <a:lvl2pPr marL="342394" indent="0" algn="ctr">
              <a:buNone/>
              <a:defRPr>
                <a:solidFill>
                  <a:schemeClr val="tx1">
                    <a:tint val="75000"/>
                  </a:schemeClr>
                </a:solidFill>
              </a:defRPr>
            </a:lvl2pPr>
            <a:lvl3pPr marL="684837" indent="0" algn="ctr">
              <a:buNone/>
              <a:defRPr>
                <a:solidFill>
                  <a:schemeClr val="tx1">
                    <a:tint val="75000"/>
                  </a:schemeClr>
                </a:solidFill>
              </a:defRPr>
            </a:lvl3pPr>
            <a:lvl4pPr marL="1027251" indent="0" algn="ctr">
              <a:buNone/>
              <a:defRPr>
                <a:solidFill>
                  <a:schemeClr val="tx1">
                    <a:tint val="75000"/>
                  </a:schemeClr>
                </a:solidFill>
              </a:defRPr>
            </a:lvl4pPr>
            <a:lvl5pPr marL="1369676" indent="0" algn="ctr">
              <a:buNone/>
              <a:defRPr>
                <a:solidFill>
                  <a:schemeClr val="tx1">
                    <a:tint val="75000"/>
                  </a:schemeClr>
                </a:solidFill>
              </a:defRPr>
            </a:lvl5pPr>
            <a:lvl6pPr marL="1712079" indent="0" algn="ctr">
              <a:buNone/>
              <a:defRPr>
                <a:solidFill>
                  <a:schemeClr val="tx1">
                    <a:tint val="75000"/>
                  </a:schemeClr>
                </a:solidFill>
              </a:defRPr>
            </a:lvl6pPr>
            <a:lvl7pPr marL="2054508" indent="0" algn="ctr">
              <a:buNone/>
              <a:defRPr>
                <a:solidFill>
                  <a:schemeClr val="tx1">
                    <a:tint val="75000"/>
                  </a:schemeClr>
                </a:solidFill>
              </a:defRPr>
            </a:lvl7pPr>
            <a:lvl8pPr marL="2396920" indent="0" algn="ctr">
              <a:buNone/>
              <a:defRPr>
                <a:solidFill>
                  <a:schemeClr val="tx1">
                    <a:tint val="75000"/>
                  </a:schemeClr>
                </a:solidFill>
              </a:defRPr>
            </a:lvl8pPr>
            <a:lvl9pPr marL="2739340" indent="0" algn="ctr">
              <a:buNone/>
              <a:defRPr>
                <a:solidFill>
                  <a:schemeClr val="tx1">
                    <a:tint val="75000"/>
                  </a:schemeClr>
                </a:solidFill>
              </a:defRPr>
            </a:lvl9pPr>
          </a:lstStyle>
          <a:p>
            <a:r>
              <a:rPr lang="en-US" dirty="0"/>
              <a:t>Speaker Name</a:t>
            </a:r>
          </a:p>
        </p:txBody>
      </p:sp>
      <p:sp>
        <p:nvSpPr>
          <p:cNvPr id="25" name="Text Placeholder 38"/>
          <p:cNvSpPr>
            <a:spLocks noGrp="1"/>
          </p:cNvSpPr>
          <p:nvPr>
            <p:ph type="body" sz="quarter" idx="10" hasCustomPrompt="1"/>
          </p:nvPr>
        </p:nvSpPr>
        <p:spPr>
          <a:xfrm>
            <a:off x="251848" y="3873718"/>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Speaker Title</a:t>
            </a:r>
          </a:p>
        </p:txBody>
      </p:sp>
      <p:sp>
        <p:nvSpPr>
          <p:cNvPr id="26" name="Text Placeholder 40"/>
          <p:cNvSpPr>
            <a:spLocks noGrp="1"/>
          </p:cNvSpPr>
          <p:nvPr>
            <p:ph type="body" sz="quarter" idx="11" hasCustomPrompt="1"/>
          </p:nvPr>
        </p:nvSpPr>
        <p:spPr>
          <a:xfrm>
            <a:off x="251848" y="4453711"/>
            <a:ext cx="8112650" cy="288131"/>
          </a:xfrm>
          <a:prstGeom prst="rect">
            <a:avLst/>
          </a:prstGeom>
        </p:spPr>
        <p:txBody>
          <a:bodyPr lIns="91300" tIns="45650" rIns="91300" bIns="45650"/>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
        <p:nvSpPr>
          <p:cNvPr id="3" name="Text Placeholder 2"/>
          <p:cNvSpPr>
            <a:spLocks noGrp="1"/>
          </p:cNvSpPr>
          <p:nvPr>
            <p:ph type="body" sz="quarter" idx="13" hasCustomPrompt="1"/>
          </p:nvPr>
        </p:nvSpPr>
        <p:spPr>
          <a:xfrm>
            <a:off x="252589" y="2622506"/>
            <a:ext cx="8302625" cy="299001"/>
          </a:xfrm>
          <a:prstGeom prst="rect">
            <a:avLst/>
          </a:prstGeom>
        </p:spPr>
        <p:txBody>
          <a:bodyPr lIns="91300" tIns="45650" rIns="91300" bIns="45650"/>
          <a:lstStyle>
            <a:lvl1pPr marL="0" indent="0">
              <a:buFont typeface="Arial" panose="020B0604020202020204" pitchFamily="34" charset="0"/>
              <a:buNone/>
              <a:defRPr sz="1800" baseline="0">
                <a:solidFill>
                  <a:schemeClr val="bg1"/>
                </a:solidFill>
                <a:latin typeface="+mj-lt"/>
              </a:defRPr>
            </a:lvl1pPr>
            <a:lvl2pPr marL="304406" indent="0">
              <a:buNone/>
              <a:defRPr/>
            </a:lvl2pPr>
            <a:lvl3pPr marL="426846" indent="0">
              <a:buNone/>
              <a:defRPr/>
            </a:lvl3pPr>
            <a:lvl4pPr marL="516039" indent="0">
              <a:buNone/>
              <a:defRPr/>
            </a:lvl4pPr>
            <a:lvl5pPr marL="600446" indent="0">
              <a:buNone/>
              <a:defRPr/>
            </a:lvl5pPr>
          </a:lstStyle>
          <a:p>
            <a:pPr lvl="0"/>
            <a:r>
              <a:rPr lang="en-GB" dirty="0"/>
              <a:t>Subhead goes here</a:t>
            </a:r>
          </a:p>
        </p:txBody>
      </p:sp>
      <p:grpSp>
        <p:nvGrpSpPr>
          <p:cNvPr id="28" name="Group 67"/>
          <p:cNvGrpSpPr/>
          <p:nvPr userDrawn="1"/>
        </p:nvGrpSpPr>
        <p:grpSpPr>
          <a:xfrm>
            <a:off x="285208" y="307876"/>
            <a:ext cx="862739" cy="459830"/>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6510"/>
              <a:endParaRPr lang="en-US" dirty="0">
                <a:solidFill>
                  <a:srgbClr val="FFFFFF"/>
                </a:solidFill>
                <a:latin typeface="CiscoSansTT ExtraLight"/>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6510"/>
              <a:endParaRPr lang="en-US" dirty="0">
                <a:solidFill>
                  <a:srgbClr val="FFFFFF"/>
                </a:solidFill>
                <a:latin typeface="CiscoSansTT ExtraLight"/>
              </a:endParaRPr>
            </a:p>
          </p:txBody>
        </p:sp>
      </p:grpSp>
    </p:spTree>
    <p:extLst>
      <p:ext uri="{BB962C8B-B14F-4D97-AF65-F5344CB8AC3E}">
        <p14:creationId xmlns:p14="http://schemas.microsoft.com/office/powerpoint/2010/main" val="4474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Slide_green">
    <p:spTree>
      <p:nvGrpSpPr>
        <p:cNvPr id="1" name=""/>
        <p:cNvGrpSpPr/>
        <p:nvPr/>
      </p:nvGrpSpPr>
      <p:grpSpPr>
        <a:xfrm>
          <a:off x="0" y="0"/>
          <a:ext cx="0" cy="0"/>
          <a:chOff x="0" y="0"/>
          <a:chExt cx="0" cy="0"/>
        </a:xfrm>
      </p:grpSpPr>
      <p:grpSp>
        <p:nvGrpSpPr>
          <p:cNvPr id="50" name="Group 5"/>
          <p:cNvGrpSpPr>
            <a:grpSpLocks/>
          </p:cNvGrpSpPr>
          <p:nvPr userDrawn="1"/>
        </p:nvGrpSpPr>
        <p:grpSpPr bwMode="auto">
          <a:xfrm>
            <a:off x="3947936" y="4088848"/>
            <a:ext cx="1240920" cy="659747"/>
            <a:chOff x="384" y="331"/>
            <a:chExt cx="912" cy="485"/>
          </a:xfrm>
        </p:grpSpPr>
        <p:sp>
          <p:nvSpPr>
            <p:cNvPr id="5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4"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5"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6"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7"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8"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9"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0"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1"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2"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3"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4"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65"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grpSp>
    </p:spTree>
    <p:extLst>
      <p:ext uri="{BB962C8B-B14F-4D97-AF65-F5344CB8AC3E}">
        <p14:creationId xmlns:p14="http://schemas.microsoft.com/office/powerpoint/2010/main" val="2954357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losing Slide-green thank you">
    <p:spTree>
      <p:nvGrpSpPr>
        <p:cNvPr id="1" name=""/>
        <p:cNvGrpSpPr/>
        <p:nvPr/>
      </p:nvGrpSpPr>
      <p:grpSpPr>
        <a:xfrm>
          <a:off x="0" y="0"/>
          <a:ext cx="0" cy="0"/>
          <a:chOff x="0" y="0"/>
          <a:chExt cx="0" cy="0"/>
        </a:xfrm>
      </p:grpSpPr>
      <p:sp>
        <p:nvSpPr>
          <p:cNvPr id="64" name="TextBox 63"/>
          <p:cNvSpPr txBox="1"/>
          <p:nvPr userDrawn="1"/>
        </p:nvSpPr>
        <p:spPr>
          <a:xfrm>
            <a:off x="626134" y="2300055"/>
            <a:ext cx="2468362" cy="646189"/>
          </a:xfrm>
          <a:prstGeom prst="rect">
            <a:avLst/>
          </a:prstGeom>
          <a:noFill/>
        </p:spPr>
        <p:txBody>
          <a:bodyPr wrap="none" lIns="91300" tIns="45650" rIns="91300" bIns="45650" rtlCol="0">
            <a:spAutoFit/>
          </a:bodyPr>
          <a:lstStyle/>
          <a:p>
            <a:pPr defTabSz="456510"/>
            <a:r>
              <a:rPr lang="en-US" sz="3600" dirty="0">
                <a:solidFill>
                  <a:srgbClr val="FFFFFF"/>
                </a:solidFill>
                <a:latin typeface="CiscoSansTT ExtraLight"/>
              </a:rPr>
              <a:t>Thank you.</a:t>
            </a:r>
          </a:p>
        </p:txBody>
      </p:sp>
      <p:sp>
        <p:nvSpPr>
          <p:cNvPr id="65" name="Rectangle 64"/>
          <p:cNvSpPr>
            <a:spLocks noChangeArrowheads="1"/>
          </p:cNvSpPr>
          <p:nvPr userDrawn="1"/>
        </p:nvSpPr>
        <p:spPr bwMode="black">
          <a:xfrm>
            <a:off x="6286242" y="2851217"/>
            <a:ext cx="116616" cy="441827"/>
          </a:xfrm>
          <a:prstGeom prst="rect">
            <a:avLst/>
          </a:prstGeom>
          <a:solidFill>
            <a:schemeClr val="tx1"/>
          </a:solidFill>
          <a:ln w="9525">
            <a:noFill/>
            <a:miter lim="800000"/>
            <a:headEnd/>
            <a:tailEnd/>
          </a:ln>
        </p:spPr>
        <p:txBody>
          <a:bodyPr lIns="91300" tIns="45650" rIns="91300" bIns="45650"/>
          <a:lstStyle/>
          <a:p>
            <a:pPr defTabSz="456510"/>
            <a:endParaRPr lang="en-US" dirty="0">
              <a:solidFill>
                <a:srgbClr val="0096D6"/>
              </a:solidFill>
              <a:latin typeface="CiscoSansTT ExtraLight"/>
            </a:endParaRPr>
          </a:p>
        </p:txBody>
      </p:sp>
      <p:sp>
        <p:nvSpPr>
          <p:cNvPr id="66" name="Freeform 65"/>
          <p:cNvSpPr>
            <a:spLocks/>
          </p:cNvSpPr>
          <p:nvPr userDrawn="1"/>
        </p:nvSpPr>
        <p:spPr bwMode="black">
          <a:xfrm>
            <a:off x="6965595" y="284018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67" name="Freeform 66"/>
          <p:cNvSpPr>
            <a:spLocks/>
          </p:cNvSpPr>
          <p:nvPr userDrawn="1"/>
        </p:nvSpPr>
        <p:spPr bwMode="black">
          <a:xfrm>
            <a:off x="5798085" y="284018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68" name="Freeform 67"/>
          <p:cNvSpPr>
            <a:spLocks noEditPoints="1"/>
          </p:cNvSpPr>
          <p:nvPr userDrawn="1"/>
        </p:nvSpPr>
        <p:spPr bwMode="black">
          <a:xfrm>
            <a:off x="7425276" y="284018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69" name="Freeform 68"/>
          <p:cNvSpPr>
            <a:spLocks/>
          </p:cNvSpPr>
          <p:nvPr userDrawn="1"/>
        </p:nvSpPr>
        <p:spPr bwMode="black">
          <a:xfrm>
            <a:off x="6553389" y="284018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0" name="Freeform 69"/>
          <p:cNvSpPr>
            <a:spLocks/>
          </p:cNvSpPr>
          <p:nvPr userDrawn="1"/>
        </p:nvSpPr>
        <p:spPr bwMode="black">
          <a:xfrm>
            <a:off x="5566253"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1" name="Freeform 70"/>
          <p:cNvSpPr>
            <a:spLocks/>
          </p:cNvSpPr>
          <p:nvPr userDrawn="1"/>
        </p:nvSpPr>
        <p:spPr bwMode="black">
          <a:xfrm>
            <a:off x="5874065" y="2072793"/>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2" name="Freeform 71"/>
          <p:cNvSpPr>
            <a:spLocks/>
          </p:cNvSpPr>
          <p:nvPr userDrawn="1"/>
        </p:nvSpPr>
        <p:spPr bwMode="black">
          <a:xfrm>
            <a:off x="6176455" y="186343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3" name="Freeform 72"/>
          <p:cNvSpPr>
            <a:spLocks/>
          </p:cNvSpPr>
          <p:nvPr userDrawn="1"/>
        </p:nvSpPr>
        <p:spPr bwMode="black">
          <a:xfrm>
            <a:off x="6484264"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4" name="Freeform 73"/>
          <p:cNvSpPr>
            <a:spLocks/>
          </p:cNvSpPr>
          <p:nvPr userDrawn="1"/>
        </p:nvSpPr>
        <p:spPr bwMode="black">
          <a:xfrm>
            <a:off x="6785247" y="2225015"/>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5" name="Freeform 74"/>
          <p:cNvSpPr>
            <a:spLocks/>
          </p:cNvSpPr>
          <p:nvPr userDrawn="1"/>
        </p:nvSpPr>
        <p:spPr bwMode="black">
          <a:xfrm>
            <a:off x="7093078"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6" name="Freeform 75"/>
          <p:cNvSpPr>
            <a:spLocks/>
          </p:cNvSpPr>
          <p:nvPr userDrawn="1"/>
        </p:nvSpPr>
        <p:spPr bwMode="black">
          <a:xfrm>
            <a:off x="7400890" y="1863396"/>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7" name="Freeform 76"/>
          <p:cNvSpPr>
            <a:spLocks/>
          </p:cNvSpPr>
          <p:nvPr userDrawn="1"/>
        </p:nvSpPr>
        <p:spPr bwMode="black">
          <a:xfrm>
            <a:off x="7703275"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78" name="Freeform 77"/>
          <p:cNvSpPr>
            <a:spLocks/>
          </p:cNvSpPr>
          <p:nvPr userDrawn="1"/>
        </p:nvSpPr>
        <p:spPr bwMode="black">
          <a:xfrm>
            <a:off x="8011086" y="2225015"/>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Tree>
    <p:extLst>
      <p:ext uri="{BB962C8B-B14F-4D97-AF65-F5344CB8AC3E}">
        <p14:creationId xmlns:p14="http://schemas.microsoft.com/office/powerpoint/2010/main" val="4239984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00"/>
                                        <p:tgtEl>
                                          <p:spTgt spid="7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00"/>
                                        <p:tgtEl>
                                          <p:spTgt spid="7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700"/>
                                        <p:tgtEl>
                                          <p:spTgt spid="7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700"/>
                                        <p:tgtEl>
                                          <p:spTgt spid="7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700"/>
                                        <p:tgtEl>
                                          <p:spTgt spid="7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700"/>
                                        <p:tgtEl>
                                          <p:spTgt spid="7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700"/>
                                        <p:tgtEl>
                                          <p:spTgt spid="7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700"/>
                                        <p:tgtEl>
                                          <p:spTgt spid="7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700"/>
                                        <p:tgtEl>
                                          <p:spTgt spid="78"/>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70"/>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72"/>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74"/>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76"/>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78"/>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71"/>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73"/>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75"/>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77"/>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00"/>
                                        <p:tgtEl>
                                          <p:spTgt spid="67"/>
                                        </p:tgtEl>
                                      </p:cBhvr>
                                    </p:animEffect>
                                  </p:childTnLst>
                                </p:cTn>
                              </p:par>
                              <p:par>
                                <p:cTn id="58" presetID="10" presetClass="entr" presetSubtype="0" fill="hold" nodeType="withEffect">
                                  <p:stCondLst>
                                    <p:cond delay="1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700"/>
                                        <p:tgtEl>
                                          <p:spTgt spid="65"/>
                                        </p:tgtEl>
                                      </p:cBhvr>
                                    </p:animEffect>
                                  </p:childTnLst>
                                </p:cTn>
                              </p:par>
                              <p:par>
                                <p:cTn id="61" presetID="10" presetClass="entr" presetSubtype="0" fill="hold" nodeType="withEffect">
                                  <p:stCondLst>
                                    <p:cond delay="2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700"/>
                                        <p:tgtEl>
                                          <p:spTgt spid="69"/>
                                        </p:tgtEl>
                                      </p:cBhvr>
                                    </p:animEffect>
                                  </p:childTnLst>
                                </p:cTn>
                              </p:par>
                              <p:par>
                                <p:cTn id="64" presetID="10" presetClass="entr" presetSubtype="0" fill="hold" nodeType="withEffect">
                                  <p:stCondLst>
                                    <p:cond delay="3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700"/>
                                        <p:tgtEl>
                                          <p:spTgt spid="66"/>
                                        </p:tgtEl>
                                      </p:cBhvr>
                                    </p:animEffect>
                                  </p:childTnLst>
                                </p:cTn>
                              </p:par>
                              <p:par>
                                <p:cTn id="67" presetID="10" presetClass="entr" presetSubtype="0" fill="hold"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7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 Slide-red">
    <p:spTree>
      <p:nvGrpSpPr>
        <p:cNvPr id="1" name=""/>
        <p:cNvGrpSpPr/>
        <p:nvPr/>
      </p:nvGrpSpPr>
      <p:grpSpPr>
        <a:xfrm>
          <a:off x="0" y="0"/>
          <a:ext cx="0" cy="0"/>
          <a:chOff x="0" y="0"/>
          <a:chExt cx="0" cy="0"/>
        </a:xfrm>
      </p:grpSpPr>
      <p:grpSp>
        <p:nvGrpSpPr>
          <p:cNvPr id="18" name="Group 5"/>
          <p:cNvGrpSpPr>
            <a:grpSpLocks/>
          </p:cNvGrpSpPr>
          <p:nvPr userDrawn="1"/>
        </p:nvGrpSpPr>
        <p:grpSpPr bwMode="auto">
          <a:xfrm>
            <a:off x="3947936" y="4088848"/>
            <a:ext cx="1240920" cy="659747"/>
            <a:chOff x="384" y="331"/>
            <a:chExt cx="912" cy="485"/>
          </a:xfrm>
        </p:grpSpPr>
        <p:sp>
          <p:nvSpPr>
            <p:cNvPr id="19"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0"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1"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2"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3"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0"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1"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2"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3"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4"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5"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6"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7"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8"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9"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grpSp>
    </p:spTree>
    <p:extLst>
      <p:ext uri="{BB962C8B-B14F-4D97-AF65-F5344CB8AC3E}">
        <p14:creationId xmlns:p14="http://schemas.microsoft.com/office/powerpoint/2010/main" val="52218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_Thanks">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440" y="940751"/>
            <a:ext cx="8694007" cy="2878673"/>
          </a:xfrm>
          <a:prstGeom prst="rect">
            <a:avLst/>
          </a:prstGeom>
        </p:spPr>
        <p:txBody>
          <a:bodyPr anchor="ctr" anchorCtr="0">
            <a:noAutofit/>
          </a:bodyPr>
          <a:lstStyle>
            <a:lvl1pPr algn="ctr">
              <a:lnSpc>
                <a:spcPct val="90000"/>
              </a:lnSpc>
              <a:defRPr sz="12000" b="0" i="1" spc="0" baseline="0">
                <a:solidFill>
                  <a:srgbClr val="FFFFFF"/>
                </a:solidFill>
                <a:latin typeface="+mj-lt"/>
                <a:cs typeface="CiscoSans Thin"/>
              </a:defRPr>
            </a:lvl1pPr>
          </a:lstStyle>
          <a:p>
            <a:r>
              <a:rPr lang="en-US" dirty="0"/>
              <a:t>Thanks</a:t>
            </a:r>
          </a:p>
        </p:txBody>
      </p:sp>
      <p:grpSp>
        <p:nvGrpSpPr>
          <p:cNvPr id="20" name="Group 5"/>
          <p:cNvGrpSpPr>
            <a:grpSpLocks/>
          </p:cNvGrpSpPr>
          <p:nvPr userDrawn="1"/>
        </p:nvGrpSpPr>
        <p:grpSpPr bwMode="auto">
          <a:xfrm>
            <a:off x="3947936" y="4088848"/>
            <a:ext cx="1240920" cy="659747"/>
            <a:chOff x="384" y="331"/>
            <a:chExt cx="912" cy="485"/>
          </a:xfrm>
        </p:grpSpPr>
        <p:sp>
          <p:nvSpPr>
            <p:cNvPr id="2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2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0"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1"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2"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3"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4"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5"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6"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7"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8"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49"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0"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sp>
          <p:nvSpPr>
            <p:cNvPr id="51"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4837" eaLnBrk="0" fontAlgn="base" hangingPunct="0">
                <a:lnSpc>
                  <a:spcPct val="90000"/>
                </a:lnSpc>
                <a:spcBef>
                  <a:spcPct val="0"/>
                </a:spcBef>
                <a:spcAft>
                  <a:spcPct val="0"/>
                </a:spcAft>
                <a:defRPr/>
              </a:pPr>
              <a:endParaRPr lang="en-US" dirty="0">
                <a:solidFill>
                  <a:srgbClr val="FFFFFF"/>
                </a:solidFill>
                <a:latin typeface="Arial" charset="0"/>
              </a:endParaRPr>
            </a:p>
          </p:txBody>
        </p:sp>
      </p:grpSp>
      <p:cxnSp>
        <p:nvCxnSpPr>
          <p:cNvPr id="24" name="Straight Connector 23"/>
          <p:cNvCxnSpPr/>
          <p:nvPr userDrawn="1"/>
        </p:nvCxnSpPr>
        <p:spPr>
          <a:xfrm>
            <a:off x="0" y="5057775"/>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21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red thank you">
    <p:spTree>
      <p:nvGrpSpPr>
        <p:cNvPr id="1" name=""/>
        <p:cNvGrpSpPr/>
        <p:nvPr/>
      </p:nvGrpSpPr>
      <p:grpSpPr>
        <a:xfrm>
          <a:off x="0" y="0"/>
          <a:ext cx="0" cy="0"/>
          <a:chOff x="0" y="0"/>
          <a:chExt cx="0" cy="0"/>
        </a:xfrm>
      </p:grpSpPr>
      <p:sp>
        <p:nvSpPr>
          <p:cNvPr id="20" name="TextBox 19"/>
          <p:cNvSpPr txBox="1"/>
          <p:nvPr userDrawn="1"/>
        </p:nvSpPr>
        <p:spPr>
          <a:xfrm>
            <a:off x="626134" y="2300055"/>
            <a:ext cx="2468362" cy="646189"/>
          </a:xfrm>
          <a:prstGeom prst="rect">
            <a:avLst/>
          </a:prstGeom>
          <a:noFill/>
        </p:spPr>
        <p:txBody>
          <a:bodyPr wrap="none" lIns="91300" tIns="45650" rIns="91300" bIns="45650" rtlCol="0">
            <a:spAutoFit/>
          </a:bodyPr>
          <a:lstStyle/>
          <a:p>
            <a:pPr defTabSz="456510"/>
            <a:r>
              <a:rPr lang="en-US" sz="3600" dirty="0">
                <a:solidFill>
                  <a:srgbClr val="FFFFFF"/>
                </a:solidFill>
                <a:latin typeface="CiscoSansTT ExtraLight"/>
              </a:rPr>
              <a:t>Thank you.</a:t>
            </a:r>
          </a:p>
        </p:txBody>
      </p:sp>
      <p:sp>
        <p:nvSpPr>
          <p:cNvPr id="21" name="Rectangle 20"/>
          <p:cNvSpPr>
            <a:spLocks noChangeArrowheads="1"/>
          </p:cNvSpPr>
          <p:nvPr userDrawn="1"/>
        </p:nvSpPr>
        <p:spPr bwMode="black">
          <a:xfrm>
            <a:off x="6286242" y="2851217"/>
            <a:ext cx="116616" cy="441827"/>
          </a:xfrm>
          <a:prstGeom prst="rect">
            <a:avLst/>
          </a:prstGeom>
          <a:solidFill>
            <a:schemeClr val="tx1"/>
          </a:solidFill>
          <a:ln w="9525">
            <a:noFill/>
            <a:miter lim="800000"/>
            <a:headEnd/>
            <a:tailEnd/>
          </a:ln>
        </p:spPr>
        <p:txBody>
          <a:bodyPr lIns="91300" tIns="45650" rIns="91300" bIns="45650"/>
          <a:lstStyle/>
          <a:p>
            <a:pPr defTabSz="456510"/>
            <a:endParaRPr lang="en-US" dirty="0">
              <a:solidFill>
                <a:srgbClr val="0096D6"/>
              </a:solidFill>
              <a:latin typeface="CiscoSansTT ExtraLight"/>
            </a:endParaRPr>
          </a:p>
        </p:txBody>
      </p:sp>
      <p:sp>
        <p:nvSpPr>
          <p:cNvPr id="22" name="Freeform 21"/>
          <p:cNvSpPr>
            <a:spLocks/>
          </p:cNvSpPr>
          <p:nvPr userDrawn="1"/>
        </p:nvSpPr>
        <p:spPr bwMode="black">
          <a:xfrm>
            <a:off x="6965595" y="284018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23" name="Freeform 22"/>
          <p:cNvSpPr>
            <a:spLocks/>
          </p:cNvSpPr>
          <p:nvPr userDrawn="1"/>
        </p:nvSpPr>
        <p:spPr bwMode="black">
          <a:xfrm>
            <a:off x="5798085" y="284018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0" name="Freeform 39"/>
          <p:cNvSpPr>
            <a:spLocks noEditPoints="1"/>
          </p:cNvSpPr>
          <p:nvPr userDrawn="1"/>
        </p:nvSpPr>
        <p:spPr bwMode="black">
          <a:xfrm>
            <a:off x="7425276" y="284018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1" name="Freeform 40"/>
          <p:cNvSpPr>
            <a:spLocks/>
          </p:cNvSpPr>
          <p:nvPr userDrawn="1"/>
        </p:nvSpPr>
        <p:spPr bwMode="black">
          <a:xfrm>
            <a:off x="6553389" y="284018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2" name="Freeform 41"/>
          <p:cNvSpPr>
            <a:spLocks/>
          </p:cNvSpPr>
          <p:nvPr userDrawn="1"/>
        </p:nvSpPr>
        <p:spPr bwMode="black">
          <a:xfrm>
            <a:off x="5566253"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3" name="Freeform 42"/>
          <p:cNvSpPr>
            <a:spLocks/>
          </p:cNvSpPr>
          <p:nvPr userDrawn="1"/>
        </p:nvSpPr>
        <p:spPr bwMode="black">
          <a:xfrm>
            <a:off x="5874065" y="2072793"/>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4" name="Freeform 43"/>
          <p:cNvSpPr>
            <a:spLocks/>
          </p:cNvSpPr>
          <p:nvPr userDrawn="1"/>
        </p:nvSpPr>
        <p:spPr bwMode="black">
          <a:xfrm>
            <a:off x="6176455" y="186343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5" name="Freeform 44"/>
          <p:cNvSpPr>
            <a:spLocks/>
          </p:cNvSpPr>
          <p:nvPr userDrawn="1"/>
        </p:nvSpPr>
        <p:spPr bwMode="black">
          <a:xfrm>
            <a:off x="6484264"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6" name="Freeform 45"/>
          <p:cNvSpPr>
            <a:spLocks/>
          </p:cNvSpPr>
          <p:nvPr userDrawn="1"/>
        </p:nvSpPr>
        <p:spPr bwMode="black">
          <a:xfrm>
            <a:off x="6785247" y="2225015"/>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7" name="Freeform 46"/>
          <p:cNvSpPr>
            <a:spLocks/>
          </p:cNvSpPr>
          <p:nvPr userDrawn="1"/>
        </p:nvSpPr>
        <p:spPr bwMode="black">
          <a:xfrm>
            <a:off x="7093078"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8" name="Freeform 47"/>
          <p:cNvSpPr>
            <a:spLocks/>
          </p:cNvSpPr>
          <p:nvPr userDrawn="1"/>
        </p:nvSpPr>
        <p:spPr bwMode="black">
          <a:xfrm>
            <a:off x="7400890" y="1863396"/>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49" name="Freeform 48"/>
          <p:cNvSpPr>
            <a:spLocks/>
          </p:cNvSpPr>
          <p:nvPr userDrawn="1"/>
        </p:nvSpPr>
        <p:spPr bwMode="black">
          <a:xfrm>
            <a:off x="7703275" y="2072753"/>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
        <p:nvSpPr>
          <p:cNvPr id="50" name="Freeform 49"/>
          <p:cNvSpPr>
            <a:spLocks/>
          </p:cNvSpPr>
          <p:nvPr userDrawn="1"/>
        </p:nvSpPr>
        <p:spPr bwMode="black">
          <a:xfrm>
            <a:off x="8011086" y="2225015"/>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91300" tIns="45650" rIns="91300" bIns="45650"/>
          <a:lstStyle/>
          <a:p>
            <a:pPr defTabSz="456510"/>
            <a:endParaRPr lang="en-US" dirty="0">
              <a:solidFill>
                <a:srgbClr val="0096D6"/>
              </a:solidFill>
              <a:latin typeface="CiscoSansTT ExtraLight"/>
            </a:endParaRPr>
          </a:p>
        </p:txBody>
      </p:sp>
    </p:spTree>
    <p:extLst>
      <p:ext uri="{BB962C8B-B14F-4D97-AF65-F5344CB8AC3E}">
        <p14:creationId xmlns:p14="http://schemas.microsoft.com/office/powerpoint/2010/main" val="840466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700"/>
                                        <p:tgtEl>
                                          <p:spTgt spid="4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00"/>
                                        <p:tgtEl>
                                          <p:spTgt spid="4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700"/>
                                        <p:tgtEl>
                                          <p:spTgt spid="46"/>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700"/>
                                        <p:tgtEl>
                                          <p:spTgt spid="47"/>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00"/>
                                        <p:tgtEl>
                                          <p:spTgt spid="4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700"/>
                                        <p:tgtEl>
                                          <p:spTgt spid="4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700"/>
                                        <p:tgtEl>
                                          <p:spTgt spid="50"/>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42"/>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4"/>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6"/>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8"/>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50"/>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3"/>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5"/>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7"/>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9"/>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700"/>
                                        <p:tgtEl>
                                          <p:spTgt spid="23"/>
                                        </p:tgtEl>
                                      </p:cBhvr>
                                    </p:animEffect>
                                  </p:childTnLst>
                                </p:cTn>
                              </p:par>
                              <p:par>
                                <p:cTn id="58" presetID="10" presetClass="entr" presetSubtype="0" fill="hold" nodeType="withEffect">
                                  <p:stCondLst>
                                    <p:cond delay="10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700"/>
                                        <p:tgtEl>
                                          <p:spTgt spid="21"/>
                                        </p:tgtEl>
                                      </p:cBhvr>
                                    </p:animEffect>
                                  </p:childTnLst>
                                </p:cTn>
                              </p:par>
                              <p:par>
                                <p:cTn id="61" presetID="10" presetClass="entr" presetSubtype="0" fill="hold"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700"/>
                                        <p:tgtEl>
                                          <p:spTgt spid="41"/>
                                        </p:tgtEl>
                                      </p:cBhvr>
                                    </p:animEffect>
                                  </p:childTnLst>
                                </p:cTn>
                              </p:par>
                              <p:par>
                                <p:cTn id="64" presetID="10" presetClass="entr" presetSubtype="0" fill="hold" nodeType="withEffect">
                                  <p:stCondLst>
                                    <p:cond delay="3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10" presetClass="entr" presetSubtype="0" fill="hold" nodeType="withEffect">
                                  <p:stCondLst>
                                    <p:cond delay="4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7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201"/>
            <a:ext cx="8296421" cy="288131"/>
          </a:xfrm>
          <a:prstGeom prst="rect">
            <a:avLst/>
          </a:prstGeom>
        </p:spPr>
        <p:txBody>
          <a:bodyPr lIns="91412" tIns="45706" rIns="91412" bIns="45706" anchor="b" anchorCtr="0">
            <a:noAutofit/>
          </a:bodyPr>
          <a:lstStyle>
            <a:lvl1pPr marL="0" indent="0" algn="l">
              <a:buNone/>
              <a:defRPr sz="1400" b="0" i="0">
                <a:solidFill>
                  <a:srgbClr val="FFFFFE"/>
                </a:solidFill>
                <a:latin typeface="+mn-lt"/>
                <a:cs typeface="CiscoSans"/>
              </a:defRPr>
            </a:lvl1pPr>
            <a:lvl2pPr marL="342826" indent="0" algn="ctr">
              <a:buNone/>
              <a:defRPr>
                <a:solidFill>
                  <a:schemeClr val="tx1">
                    <a:tint val="75000"/>
                  </a:schemeClr>
                </a:solidFill>
              </a:defRPr>
            </a:lvl2pPr>
            <a:lvl3pPr marL="685663" indent="0" algn="ctr">
              <a:buNone/>
              <a:defRPr>
                <a:solidFill>
                  <a:schemeClr val="tx1">
                    <a:tint val="75000"/>
                  </a:schemeClr>
                </a:solidFill>
              </a:defRPr>
            </a:lvl3pPr>
            <a:lvl4pPr marL="1028493" indent="0" algn="ctr">
              <a:buNone/>
              <a:defRPr>
                <a:solidFill>
                  <a:schemeClr val="tx1">
                    <a:tint val="75000"/>
                  </a:schemeClr>
                </a:solidFill>
              </a:defRPr>
            </a:lvl4pPr>
            <a:lvl5pPr marL="1371327" indent="0" algn="ctr">
              <a:buNone/>
              <a:defRPr>
                <a:solidFill>
                  <a:schemeClr val="tx1">
                    <a:tint val="75000"/>
                  </a:schemeClr>
                </a:solidFill>
              </a:defRPr>
            </a:lvl5pPr>
            <a:lvl6pPr marL="1714153" indent="0" algn="ctr">
              <a:buNone/>
              <a:defRPr>
                <a:solidFill>
                  <a:schemeClr val="tx1">
                    <a:tint val="75000"/>
                  </a:schemeClr>
                </a:solidFill>
              </a:defRPr>
            </a:lvl6pPr>
            <a:lvl7pPr marL="2056989" indent="0" algn="ctr">
              <a:buNone/>
              <a:defRPr>
                <a:solidFill>
                  <a:schemeClr val="tx1">
                    <a:tint val="75000"/>
                  </a:schemeClr>
                </a:solidFill>
              </a:defRPr>
            </a:lvl7pPr>
            <a:lvl8pPr marL="2399820" indent="0" algn="ctr">
              <a:buNone/>
              <a:defRPr>
                <a:solidFill>
                  <a:schemeClr val="tx1">
                    <a:tint val="75000"/>
                  </a:schemeClr>
                </a:solidFill>
              </a:defRPr>
            </a:lvl8pPr>
            <a:lvl9pPr marL="274265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8"/>
            <a:ext cx="8296421" cy="288131"/>
          </a:xfrm>
          <a:prstGeom prst="rect">
            <a:avLst/>
          </a:prstGeom>
        </p:spPr>
        <p:txBody>
          <a:bodyPr lIns="91412" tIns="45706" rIns="91412" bIns="45706"/>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8"/>
            <a:ext cx="8296421" cy="288131"/>
          </a:xfrm>
          <a:prstGeom prst="rect">
            <a:avLst/>
          </a:prstGeom>
        </p:spPr>
        <p:txBody>
          <a:bodyPr lIns="91412" tIns="45706" rIns="91412" bIns="45706"/>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8" y="3211466"/>
            <a:ext cx="8302625" cy="299001"/>
          </a:xfrm>
          <a:prstGeom prst="rect">
            <a:avLst/>
          </a:prstGeom>
        </p:spPr>
        <p:txBody>
          <a:bodyPr lIns="91412" tIns="45706" rIns="91412" bIns="45706"/>
          <a:lstStyle>
            <a:lvl1pPr marL="0" indent="0">
              <a:buFont typeface="Arial" panose="020B0604020202020204" pitchFamily="34" charset="0"/>
              <a:buNone/>
              <a:defRPr sz="2200" baseline="0">
                <a:solidFill>
                  <a:srgbClr val="FFFFFE"/>
                </a:solidFill>
                <a:latin typeface="+mj-lt"/>
              </a:defRPr>
            </a:lvl1pPr>
            <a:lvl2pPr marL="304757" indent="0">
              <a:buNone/>
              <a:defRPr/>
            </a:lvl2pPr>
            <a:lvl3pPr marL="427365" indent="0">
              <a:buNone/>
              <a:defRPr/>
            </a:lvl3pPr>
            <a:lvl4pPr marL="516652" indent="0">
              <a:buNone/>
              <a:defRPr/>
            </a:lvl4pPr>
            <a:lvl5pPr marL="601171" indent="0">
              <a:buNone/>
              <a:defRPr/>
            </a:lvl5pPr>
          </a:lstStyle>
          <a:p>
            <a:pPr lvl="0"/>
            <a:r>
              <a:rPr lang="en-GB" dirty="0"/>
              <a:t>Subtitle Goes Here</a:t>
            </a:r>
          </a:p>
        </p:txBody>
      </p:sp>
      <p:sp>
        <p:nvSpPr>
          <p:cNvPr id="20" name="Title 1"/>
          <p:cNvSpPr>
            <a:spLocks noGrp="1"/>
          </p:cNvSpPr>
          <p:nvPr>
            <p:ph type="ctrTitle" hasCustomPrompt="1"/>
          </p:nvPr>
        </p:nvSpPr>
        <p:spPr>
          <a:xfrm>
            <a:off x="425766" y="2639980"/>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867245473"/>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Title_Photo">
    <p:spTree>
      <p:nvGrpSpPr>
        <p:cNvPr id="1" name=""/>
        <p:cNvGrpSpPr/>
        <p:nvPr/>
      </p:nvGrpSpPr>
      <p:grpSpPr>
        <a:xfrm>
          <a:off x="0" y="0"/>
          <a:ext cx="0" cy="0"/>
          <a:chOff x="0" y="0"/>
          <a:chExt cx="0" cy="0"/>
        </a:xfrm>
      </p:grpSpPr>
      <p:pic>
        <p:nvPicPr>
          <p:cNvPr id="9" name="Picture Placeholder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14" y="-2569"/>
            <a:ext cx="9150431" cy="5148643"/>
          </a:xfrm>
          <a:prstGeom prst="rect">
            <a:avLst/>
          </a:prstGeom>
        </p:spPr>
      </p:pic>
      <p:pic>
        <p:nvPicPr>
          <p:cNvPr id="15" name="Picture 8" descr="logo_black.ai"/>
          <p:cNvPicPr>
            <a:picLocks noChangeAspect="1"/>
          </p:cNvPicPr>
          <p:nvPr userDrawn="1"/>
        </p:nvPicPr>
        <p:blipFill>
          <a:blip r:embed="rId3">
            <a:alphaModFix amt="82000"/>
            <a:extLst>
              <a:ext uri="{28A0092B-C50C-407E-A947-70E740481C1C}">
                <a14:useLocalDpi xmlns:a14="http://schemas.microsoft.com/office/drawing/2010/main"/>
              </a:ext>
            </a:extLst>
          </a:blip>
          <a:srcRect/>
          <a:stretch>
            <a:fillRect/>
          </a:stretch>
        </p:blipFill>
        <p:spPr bwMode="auto">
          <a:xfrm>
            <a:off x="425460" y="320677"/>
            <a:ext cx="949325" cy="585788"/>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463298" y="3211466"/>
            <a:ext cx="8302625" cy="299001"/>
          </a:xfrm>
          <a:prstGeom prst="rect">
            <a:avLst/>
          </a:prstGeom>
        </p:spPr>
        <p:txBody>
          <a:bodyPr lIns="91412" tIns="45706" rIns="91412" bIns="45706"/>
          <a:lstStyle>
            <a:lvl1pPr marL="0" indent="0">
              <a:buFont typeface="Arial" panose="020B0604020202020204" pitchFamily="34" charset="0"/>
              <a:buNone/>
              <a:defRPr sz="2200" baseline="0">
                <a:solidFill>
                  <a:srgbClr val="4D4D4D"/>
                </a:solidFill>
                <a:latin typeface="+mj-lt"/>
              </a:defRPr>
            </a:lvl1pPr>
            <a:lvl2pPr marL="304757" indent="0">
              <a:buNone/>
              <a:defRPr/>
            </a:lvl2pPr>
            <a:lvl3pPr marL="427365" indent="0">
              <a:buNone/>
              <a:defRPr/>
            </a:lvl3pPr>
            <a:lvl4pPr marL="516652" indent="0">
              <a:buNone/>
              <a:defRPr/>
            </a:lvl4pPr>
            <a:lvl5pPr marL="601171" indent="0">
              <a:buNone/>
              <a:defRPr/>
            </a:lvl5pPr>
          </a:lstStyle>
          <a:p>
            <a:pPr lvl="0"/>
            <a:r>
              <a:rPr lang="en-GB" dirty="0"/>
              <a:t>Subtitle Goes Here</a:t>
            </a:r>
          </a:p>
        </p:txBody>
      </p:sp>
      <p:sp>
        <p:nvSpPr>
          <p:cNvPr id="10" name="Title 1"/>
          <p:cNvSpPr>
            <a:spLocks noGrp="1"/>
          </p:cNvSpPr>
          <p:nvPr>
            <p:ph type="ctrTitle" hasCustomPrompt="1"/>
          </p:nvPr>
        </p:nvSpPr>
        <p:spPr>
          <a:xfrm>
            <a:off x="425766" y="2639980"/>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
        <p:nvSpPr>
          <p:cNvPr id="21" name="Subtitle 2"/>
          <p:cNvSpPr>
            <a:spLocks noGrp="1"/>
          </p:cNvSpPr>
          <p:nvPr>
            <p:ph type="subTitle" idx="1" hasCustomPrompt="1"/>
          </p:nvPr>
        </p:nvSpPr>
        <p:spPr>
          <a:xfrm>
            <a:off x="469496" y="3793201"/>
            <a:ext cx="8296421" cy="288131"/>
          </a:xfrm>
          <a:prstGeom prst="rect">
            <a:avLst/>
          </a:prstGeom>
        </p:spPr>
        <p:txBody>
          <a:bodyPr lIns="91412" tIns="45706" rIns="91412" bIns="45706" anchor="b" anchorCtr="0">
            <a:noAutofit/>
          </a:bodyPr>
          <a:lstStyle>
            <a:lvl1pPr marL="0" indent="0" algn="l">
              <a:buNone/>
              <a:defRPr sz="1400" b="0" i="0">
                <a:solidFill>
                  <a:srgbClr val="676767"/>
                </a:solidFill>
                <a:latin typeface="+mn-lt"/>
                <a:cs typeface="CiscoSans"/>
              </a:defRPr>
            </a:lvl1pPr>
            <a:lvl2pPr marL="342826" indent="0" algn="ctr">
              <a:buNone/>
              <a:defRPr>
                <a:solidFill>
                  <a:schemeClr val="tx1">
                    <a:tint val="75000"/>
                  </a:schemeClr>
                </a:solidFill>
              </a:defRPr>
            </a:lvl2pPr>
            <a:lvl3pPr marL="685663" indent="0" algn="ctr">
              <a:buNone/>
              <a:defRPr>
                <a:solidFill>
                  <a:schemeClr val="tx1">
                    <a:tint val="75000"/>
                  </a:schemeClr>
                </a:solidFill>
              </a:defRPr>
            </a:lvl3pPr>
            <a:lvl4pPr marL="1028493" indent="0" algn="ctr">
              <a:buNone/>
              <a:defRPr>
                <a:solidFill>
                  <a:schemeClr val="tx1">
                    <a:tint val="75000"/>
                  </a:schemeClr>
                </a:solidFill>
              </a:defRPr>
            </a:lvl4pPr>
            <a:lvl5pPr marL="1371327" indent="0" algn="ctr">
              <a:buNone/>
              <a:defRPr>
                <a:solidFill>
                  <a:schemeClr val="tx1">
                    <a:tint val="75000"/>
                  </a:schemeClr>
                </a:solidFill>
              </a:defRPr>
            </a:lvl5pPr>
            <a:lvl6pPr marL="1714153" indent="0" algn="ctr">
              <a:buNone/>
              <a:defRPr>
                <a:solidFill>
                  <a:schemeClr val="tx1">
                    <a:tint val="75000"/>
                  </a:schemeClr>
                </a:solidFill>
              </a:defRPr>
            </a:lvl6pPr>
            <a:lvl7pPr marL="2056989" indent="0" algn="ctr">
              <a:buNone/>
              <a:defRPr>
                <a:solidFill>
                  <a:schemeClr val="tx1">
                    <a:tint val="75000"/>
                  </a:schemeClr>
                </a:solidFill>
              </a:defRPr>
            </a:lvl7pPr>
            <a:lvl8pPr marL="2399820" indent="0" algn="ctr">
              <a:buNone/>
              <a:defRPr>
                <a:solidFill>
                  <a:schemeClr val="tx1">
                    <a:tint val="75000"/>
                  </a:schemeClr>
                </a:solidFill>
              </a:defRPr>
            </a:lvl8pPr>
            <a:lvl9pPr marL="2742654" indent="0" algn="ctr">
              <a:buNone/>
              <a:defRPr>
                <a:solidFill>
                  <a:schemeClr val="tx1">
                    <a:tint val="75000"/>
                  </a:schemeClr>
                </a:solidFill>
              </a:defRPr>
            </a:lvl9pPr>
          </a:lstStyle>
          <a:p>
            <a:r>
              <a:rPr lang="en-GB" dirty="0"/>
              <a:t>Speaker Name</a:t>
            </a:r>
            <a:endParaRPr lang="en-US" dirty="0"/>
          </a:p>
        </p:txBody>
      </p:sp>
      <p:sp>
        <p:nvSpPr>
          <p:cNvPr id="22" name="Text Placeholder 38"/>
          <p:cNvSpPr>
            <a:spLocks noGrp="1"/>
          </p:cNvSpPr>
          <p:nvPr>
            <p:ph type="body" sz="quarter" idx="11" hasCustomPrompt="1"/>
          </p:nvPr>
        </p:nvSpPr>
        <p:spPr>
          <a:xfrm>
            <a:off x="469496" y="4033198"/>
            <a:ext cx="8296421" cy="288131"/>
          </a:xfrm>
          <a:prstGeom prst="rect">
            <a:avLst/>
          </a:prstGeom>
        </p:spPr>
        <p:txBody>
          <a:bodyPr lIns="91412" tIns="45706" rIns="91412" bIns="45706"/>
          <a:lstStyle>
            <a:lvl1pPr marL="0" indent="0" algn="l">
              <a:buFontTx/>
              <a:buNone/>
              <a:defRPr lang="en-US" sz="1400" b="0" i="0" kern="1200" dirty="0" smtClean="0">
                <a:solidFill>
                  <a:srgbClr val="676767"/>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23" name="Text Placeholder 40"/>
          <p:cNvSpPr>
            <a:spLocks noGrp="1"/>
          </p:cNvSpPr>
          <p:nvPr>
            <p:ph type="body" sz="quarter" idx="12" hasCustomPrompt="1"/>
          </p:nvPr>
        </p:nvSpPr>
        <p:spPr>
          <a:xfrm>
            <a:off x="469496" y="4273198"/>
            <a:ext cx="8296421" cy="288131"/>
          </a:xfrm>
          <a:prstGeom prst="rect">
            <a:avLst/>
          </a:prstGeom>
        </p:spPr>
        <p:txBody>
          <a:bodyPr lIns="91412" tIns="45706" rIns="91412" bIns="45706"/>
          <a:lstStyle>
            <a:lvl1pPr marL="0" indent="0" algn="l">
              <a:buFontTx/>
              <a:buNone/>
              <a:defRPr lang="en-US" sz="1400" b="0" i="0" kern="1200" dirty="0" smtClean="0">
                <a:solidFill>
                  <a:srgbClr val="676767"/>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Tree>
    <p:extLst>
      <p:ext uri="{BB962C8B-B14F-4D97-AF65-F5344CB8AC3E}">
        <p14:creationId xmlns:p14="http://schemas.microsoft.com/office/powerpoint/2010/main" val="2698292646"/>
      </p:ext>
    </p:extLst>
  </p:cSld>
  <p:clrMapOvr>
    <a:masterClrMapping/>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8" tIns="34285" rIns="68568" bIns="34285"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6" name="Rectangle 3"/>
          <p:cNvSpPr>
            <a:spLocks noChangeArrowheads="1"/>
          </p:cNvSpPr>
          <p:nvPr/>
        </p:nvSpPr>
        <p:spPr bwMode="hidden">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8" tIns="34285" rIns="68568" bIns="34285"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3" name="Subtitle 2"/>
          <p:cNvSpPr>
            <a:spLocks noGrp="1"/>
          </p:cNvSpPr>
          <p:nvPr>
            <p:ph type="subTitle" idx="1" hasCustomPrompt="1"/>
          </p:nvPr>
        </p:nvSpPr>
        <p:spPr>
          <a:xfrm>
            <a:off x="499923" y="3209553"/>
            <a:ext cx="4684867" cy="288131"/>
          </a:xfrm>
          <a:prstGeom prst="rect">
            <a:avLst/>
          </a:prstGeom>
        </p:spPr>
        <p:txBody>
          <a:bodyPr vert="horz" lIns="68568" tIns="34285" rIns="68568" bIns="34285" rtlCol="0">
            <a:noAutofit/>
          </a:bodyPr>
          <a:lstStyle>
            <a:lvl1pPr marL="0" indent="0" algn="l" defTabSz="685691"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41" indent="0" algn="ctr">
              <a:buNone/>
              <a:defRPr>
                <a:solidFill>
                  <a:schemeClr val="tx1">
                    <a:tint val="75000"/>
                  </a:schemeClr>
                </a:solidFill>
              </a:defRPr>
            </a:lvl2pPr>
            <a:lvl3pPr marL="685691" indent="0" algn="ctr">
              <a:buNone/>
              <a:defRPr>
                <a:solidFill>
                  <a:schemeClr val="tx1">
                    <a:tint val="75000"/>
                  </a:schemeClr>
                </a:solidFill>
              </a:defRPr>
            </a:lvl3pPr>
            <a:lvl4pPr marL="1028536" indent="0" algn="ctr">
              <a:buNone/>
              <a:defRPr>
                <a:solidFill>
                  <a:schemeClr val="tx1">
                    <a:tint val="75000"/>
                  </a:schemeClr>
                </a:solidFill>
              </a:defRPr>
            </a:lvl4pPr>
            <a:lvl5pPr marL="1371384" indent="0" algn="ctr">
              <a:buNone/>
              <a:defRPr>
                <a:solidFill>
                  <a:schemeClr val="tx1">
                    <a:tint val="75000"/>
                  </a:schemeClr>
                </a:solidFill>
              </a:defRPr>
            </a:lvl5pPr>
            <a:lvl6pPr marL="1714225" indent="0" algn="ctr">
              <a:buNone/>
              <a:defRPr>
                <a:solidFill>
                  <a:schemeClr val="tx1">
                    <a:tint val="75000"/>
                  </a:schemeClr>
                </a:solidFill>
              </a:defRPr>
            </a:lvl6pPr>
            <a:lvl7pPr marL="2057075" indent="0" algn="ctr">
              <a:buNone/>
              <a:defRPr>
                <a:solidFill>
                  <a:schemeClr val="tx1">
                    <a:tint val="75000"/>
                  </a:schemeClr>
                </a:solidFill>
              </a:defRPr>
            </a:lvl7pPr>
            <a:lvl8pPr marL="2399920" indent="0" algn="ctr">
              <a:buNone/>
              <a:defRPr>
                <a:solidFill>
                  <a:schemeClr val="tx1">
                    <a:tint val="75000"/>
                  </a:schemeClr>
                </a:solidFill>
              </a:defRPr>
            </a:lvl8pPr>
            <a:lvl9pPr marL="2742768"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35" y="2462031"/>
            <a:ext cx="4712557" cy="766763"/>
          </a:xfrm>
        </p:spPr>
        <p:txBody>
          <a:bodyPr lIns="61709" tIns="34285" rIns="61709" bIns="34285" rtlCol="0" anchor="b">
            <a:noAutofit/>
          </a:bodyPr>
          <a:lstStyle>
            <a:lvl1pPr marL="0" indent="0" algn="l" defTabSz="685691"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91" y="1438276"/>
            <a:ext cx="2676525" cy="2166938"/>
          </a:xfrm>
          <a:prstGeom prst="rect">
            <a:avLst/>
          </a:prstGeom>
        </p:spPr>
        <p:txBody>
          <a:bodyPr lIns="91412" tIns="45706" rIns="91412" bIns="45706" anchor="ctr" anchorCtr="1"/>
          <a:lstStyle>
            <a:lvl1pPr marL="0" indent="0" algn="ctr">
              <a:buNone/>
              <a:defRPr>
                <a:solidFill>
                  <a:schemeClr val="accent3"/>
                </a:solidFill>
                <a:latin typeface="+mj-lt"/>
              </a:defRPr>
            </a:lvl1pPr>
          </a:lstStyle>
          <a:p>
            <a:pPr lvl="0"/>
            <a:r>
              <a:rPr lang="en-US" noProof="0" dirty="0"/>
              <a:t>Click icon to add picture</a:t>
            </a:r>
          </a:p>
        </p:txBody>
      </p:sp>
    </p:spTree>
    <p:extLst>
      <p:ext uri="{BB962C8B-B14F-4D97-AF65-F5344CB8AC3E}">
        <p14:creationId xmlns:p14="http://schemas.microsoft.com/office/powerpoint/2010/main" val="2208207616"/>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725" y="4742914"/>
            <a:ext cx="218401" cy="154512"/>
          </a:xfrm>
          <a:prstGeom prst="rect">
            <a:avLst/>
          </a:prstGeom>
          <a:noFill/>
          <a:ln w="9525" algn="ctr">
            <a:noFill/>
            <a:miter lim="800000"/>
            <a:headEnd/>
            <a:tailEnd/>
          </a:ln>
          <a:effectLst/>
        </p:spPr>
        <p:txBody>
          <a:bodyPr wrap="none" lIns="61580" tIns="30789" rIns="61580" bIns="30789" anchor="b">
            <a:spAutoFit/>
          </a:bodyPr>
          <a:lstStyle/>
          <a:p>
            <a:pPr algn="r" defTabSz="610693">
              <a:defRPr/>
            </a:pPr>
            <a:fld id="{4ABDCABE-3F10-B64C-92F1-862014417034}" type="slidenum">
              <a:rPr lang="en-US" sz="600">
                <a:solidFill>
                  <a:srgbClr val="FFFFFF">
                    <a:alpha val="60000"/>
                  </a:srgbClr>
                </a:solidFill>
                <a:ea typeface="ＭＳ Ｐゴシック" charset="0"/>
                <a:cs typeface="CiscoSans Thin"/>
              </a:rPr>
              <a:pPr algn="r" defTabSz="610693">
                <a:defRPr/>
              </a:pPr>
              <a:t>‹#›</a:t>
            </a:fld>
            <a:endParaRPr lang="en-US" sz="600" dirty="0">
              <a:solidFill>
                <a:srgbClr val="FFFFFF">
                  <a:alpha val="60000"/>
                </a:srgbClr>
              </a:solidFill>
              <a:ea typeface="ＭＳ Ｐゴシック" charset="0"/>
              <a:cs typeface="CiscoSans Thin"/>
            </a:endParaRPr>
          </a:p>
        </p:txBody>
      </p:sp>
      <p:sp>
        <p:nvSpPr>
          <p:cNvPr id="8" name="Rectangle 4"/>
          <p:cNvSpPr>
            <a:spLocks noChangeArrowheads="1"/>
          </p:cNvSpPr>
          <p:nvPr userDrawn="1"/>
        </p:nvSpPr>
        <p:spPr bwMode="ltGray">
          <a:xfrm>
            <a:off x="5867509" y="4741659"/>
            <a:ext cx="2658018" cy="154512"/>
          </a:xfrm>
          <a:prstGeom prst="rect">
            <a:avLst/>
          </a:prstGeom>
          <a:noFill/>
          <a:ln w="9525">
            <a:noFill/>
            <a:miter lim="800000"/>
            <a:headEnd/>
            <a:tailEnd/>
          </a:ln>
          <a:effectLst/>
        </p:spPr>
        <p:txBody>
          <a:bodyPr lIns="61580" tIns="30789" rIns="61580" bIns="30789" anchor="b">
            <a:spAutoFit/>
          </a:bodyPr>
          <a:lstStyle/>
          <a:p>
            <a:pPr defTabSz="610693">
              <a:defRPr/>
            </a:pPr>
            <a:r>
              <a:rPr lang="en-US" sz="600" dirty="0">
                <a:solidFill>
                  <a:srgbClr val="FFFFFF">
                    <a:alpha val="60000"/>
                  </a:srgbClr>
                </a:solidFill>
                <a:ea typeface="ＭＳ Ｐゴシック" charset="0"/>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6"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14113719"/>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5" tIns="34283" rIns="68565" bIns="34283"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4" name="Rectangle 6"/>
          <p:cNvSpPr>
            <a:spLocks noChangeArrowheads="1"/>
          </p:cNvSpPr>
          <p:nvPr/>
        </p:nvSpPr>
        <p:spPr bwMode="hidden">
          <a:xfrm>
            <a:off x="0" y="2"/>
            <a:ext cx="9144000" cy="13335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68565" tIns="34283" rIns="68565" bIns="34283" anchor="ctr"/>
          <a:lstStyle/>
          <a:p>
            <a:pPr defTabSz="457162" fontAlgn="base">
              <a:spcBef>
                <a:spcPct val="0"/>
              </a:spcBef>
              <a:spcAft>
                <a:spcPct val="0"/>
              </a:spcAft>
            </a:pPr>
            <a:endParaRPr lang="en-US" dirty="0">
              <a:solidFill>
                <a:srgbClr val="676767"/>
              </a:solidFill>
              <a:ea typeface="ＭＳ Ｐゴシック" charset="0"/>
            </a:endParaRPr>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5004967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76537" y="3209587"/>
            <a:ext cx="4684867" cy="288131"/>
          </a:xfrm>
          <a:prstGeom prst="rect">
            <a:avLst/>
          </a:prstGeom>
        </p:spPr>
        <p:txBody>
          <a:bodyPr vert="horz" lIns="68484" tIns="34250" rIns="68484" bIns="34250" rtlCol="0">
            <a:noAutofit/>
          </a:bodyPr>
          <a:lstStyle>
            <a:lvl1pPr marL="0" indent="0" algn="l" defTabSz="684867" rtl="0" eaLnBrk="1" latinLnBrk="0" hangingPunct="1">
              <a:lnSpc>
                <a:spcPct val="95000"/>
              </a:lnSpc>
              <a:spcBef>
                <a:spcPts val="1080"/>
              </a:spcBef>
              <a:buClr>
                <a:srgbClr val="92D050"/>
              </a:buClr>
              <a:buSzPct val="90000"/>
              <a:buFont typeface="Arial" pitchFamily="34" charset="0"/>
              <a:buNone/>
              <a:tabLst/>
              <a:defRPr lang="en-US" sz="1800" kern="1200" dirty="0">
                <a:solidFill>
                  <a:schemeClr val="tx2"/>
                </a:solidFill>
                <a:latin typeface="+mj-lt"/>
                <a:ea typeface="+mn-ea"/>
                <a:cs typeface="+mn-cs"/>
              </a:defRPr>
            </a:lvl1pPr>
            <a:lvl2pPr marL="342409" indent="0" algn="ctr">
              <a:buNone/>
              <a:defRPr>
                <a:solidFill>
                  <a:schemeClr val="tx1">
                    <a:tint val="75000"/>
                  </a:schemeClr>
                </a:solidFill>
              </a:defRPr>
            </a:lvl2pPr>
            <a:lvl3pPr marL="684867" indent="0" algn="ctr">
              <a:buNone/>
              <a:defRPr>
                <a:solidFill>
                  <a:schemeClr val="tx1">
                    <a:tint val="75000"/>
                  </a:schemeClr>
                </a:solidFill>
              </a:defRPr>
            </a:lvl3pPr>
            <a:lvl4pPr marL="1027294" indent="0" algn="ctr">
              <a:buNone/>
              <a:defRPr>
                <a:solidFill>
                  <a:schemeClr val="tx1">
                    <a:tint val="75000"/>
                  </a:schemeClr>
                </a:solidFill>
              </a:defRPr>
            </a:lvl4pPr>
            <a:lvl5pPr marL="1369733" indent="0" algn="ctr">
              <a:buNone/>
              <a:defRPr>
                <a:solidFill>
                  <a:schemeClr val="tx1">
                    <a:tint val="75000"/>
                  </a:schemeClr>
                </a:solidFill>
              </a:defRPr>
            </a:lvl5pPr>
            <a:lvl6pPr marL="1712151" indent="0" algn="ctr">
              <a:buNone/>
              <a:defRPr>
                <a:solidFill>
                  <a:schemeClr val="tx1">
                    <a:tint val="75000"/>
                  </a:schemeClr>
                </a:solidFill>
              </a:defRPr>
            </a:lvl6pPr>
            <a:lvl7pPr marL="2054594" indent="0" algn="ctr">
              <a:buNone/>
              <a:defRPr>
                <a:solidFill>
                  <a:schemeClr val="tx1">
                    <a:tint val="75000"/>
                  </a:schemeClr>
                </a:solidFill>
              </a:defRPr>
            </a:lvl7pPr>
            <a:lvl8pPr marL="2397020" indent="0" algn="ctr">
              <a:buNone/>
              <a:defRPr>
                <a:solidFill>
                  <a:schemeClr val="tx1">
                    <a:tint val="75000"/>
                  </a:schemeClr>
                </a:solidFill>
              </a:defRPr>
            </a:lvl8pPr>
            <a:lvl9pPr marL="2739454" indent="0" algn="ctr">
              <a:buNone/>
              <a:defRPr>
                <a:solidFill>
                  <a:schemeClr val="tx1">
                    <a:tint val="75000"/>
                  </a:schemeClr>
                </a:solidFill>
              </a:defRPr>
            </a:lvl9pPr>
          </a:lstStyle>
          <a:p>
            <a:pPr marL="0" lvl="0" indent="0" algn="l" defTabSz="684867" rtl="0" eaLnBrk="1" latinLnBrk="0" hangingPunct="1">
              <a:lnSpc>
                <a:spcPct val="95000"/>
              </a:lnSpc>
              <a:spcBef>
                <a:spcPts val="108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2"/>
            <a:ext cx="9144000" cy="133350"/>
          </a:xfrm>
          <a:prstGeom prst="rect">
            <a:avLst/>
          </a:prstGeom>
          <a:solidFill>
            <a:schemeClr val="bg2"/>
          </a:solidFill>
          <a:ln w="25400" algn="ctr">
            <a:noFill/>
            <a:miter lim="800000"/>
            <a:headEnd/>
            <a:tailEnd/>
          </a:ln>
          <a:effectLst/>
        </p:spPr>
        <p:txBody>
          <a:bodyPr wrap="none" lIns="68484" tIns="34250" rIns="68484" bIns="34250" anchor="ctr"/>
          <a:lstStyle/>
          <a:p>
            <a:pPr defTabSz="456510"/>
            <a:endParaRPr lang="en-US" dirty="0">
              <a:solidFill>
                <a:srgbClr val="000000"/>
              </a:solidFill>
              <a:latin typeface="CiscoSansTT ExtraLight"/>
            </a:endParaRPr>
          </a:p>
        </p:txBody>
      </p:sp>
      <p:sp>
        <p:nvSpPr>
          <p:cNvPr id="2" name="Title 1"/>
          <p:cNvSpPr>
            <a:spLocks noGrp="1"/>
          </p:cNvSpPr>
          <p:nvPr>
            <p:ph type="ctrTitle" hasCustomPrompt="1"/>
          </p:nvPr>
        </p:nvSpPr>
        <p:spPr>
          <a:xfrm>
            <a:off x="248843" y="2462031"/>
            <a:ext cx="4712557" cy="766763"/>
          </a:xfrm>
        </p:spPr>
        <p:txBody>
          <a:bodyPr vert="horz" lIns="61625" tIns="34250" rIns="61625" bIns="34250" rtlCol="0" anchor="b" anchorCtr="0">
            <a:noAutofit/>
          </a:bodyPr>
          <a:lstStyle>
            <a:lvl1pPr marL="0" indent="0" algn="l" defTabSz="684867" rtl="0" eaLnBrk="1" latinLnBrk="0" hangingPunct="1">
              <a:lnSpc>
                <a:spcPct val="80000"/>
              </a:lnSpc>
              <a:spcBef>
                <a:spcPct val="0"/>
              </a:spcBef>
              <a:buClr>
                <a:schemeClr val="tx1"/>
              </a:buClr>
              <a:buFont typeface="Ciscolight" pitchFamily="2" charset="0"/>
              <a:buNone/>
              <a:defRPr lang="en-US" sz="4500" b="0" kern="1200" spc="0" baseline="0" dirty="0">
                <a:gradFill>
                  <a:gsLst>
                    <a:gs pos="0">
                      <a:schemeClr val="accent1"/>
                    </a:gs>
                    <a:gs pos="77000">
                      <a:srgbClr val="01BBBB"/>
                    </a:gs>
                    <a:gs pos="100000">
                      <a:schemeClr val="accent6"/>
                    </a:gs>
                  </a:gsLst>
                  <a:lin ang="1200000" scaled="0"/>
                </a:gradFill>
                <a:latin typeface="+mj-lt"/>
                <a:ea typeface="+mj-ea"/>
                <a:cs typeface="+mj-cs"/>
              </a:defRPr>
            </a:lvl1pPr>
          </a:lstStyle>
          <a:p>
            <a:r>
              <a:rPr lang="en-US" dirty="0"/>
              <a:t>Demo Title</a:t>
            </a:r>
          </a:p>
        </p:txBody>
      </p:sp>
      <p:sp>
        <p:nvSpPr>
          <p:cNvPr id="49" name="Rectangle 3"/>
          <p:cNvSpPr>
            <a:spLocks noChangeArrowheads="1"/>
          </p:cNvSpPr>
          <p:nvPr/>
        </p:nvSpPr>
        <p:spPr bwMode="hidden">
          <a:xfrm>
            <a:off x="0" y="2"/>
            <a:ext cx="9144000" cy="133350"/>
          </a:xfrm>
          <a:prstGeom prst="rect">
            <a:avLst/>
          </a:prstGeom>
          <a:solidFill>
            <a:schemeClr val="bg2"/>
          </a:solidFill>
          <a:ln w="25400" algn="ctr">
            <a:noFill/>
            <a:miter lim="800000"/>
            <a:headEnd/>
            <a:tailEnd/>
          </a:ln>
          <a:effectLst/>
        </p:spPr>
        <p:txBody>
          <a:bodyPr wrap="none" lIns="68484" tIns="34250" rIns="68484" bIns="34250" anchor="ctr"/>
          <a:lstStyle/>
          <a:p>
            <a:pPr defTabSz="456510"/>
            <a:endParaRPr lang="en-US" dirty="0">
              <a:solidFill>
                <a:srgbClr val="000000"/>
              </a:solidFill>
              <a:latin typeface="CiscoSansTT ExtraLight"/>
            </a:endParaRPr>
          </a:p>
        </p:txBody>
      </p:sp>
      <p:sp>
        <p:nvSpPr>
          <p:cNvPr id="31" name="Picture Placeholder 30"/>
          <p:cNvSpPr>
            <a:spLocks noGrp="1"/>
          </p:cNvSpPr>
          <p:nvPr>
            <p:ph type="pic" sz="quarter" idx="10" hasCustomPrompt="1"/>
          </p:nvPr>
        </p:nvSpPr>
        <p:spPr>
          <a:xfrm>
            <a:off x="5540415" y="1438276"/>
            <a:ext cx="2676525" cy="2166938"/>
          </a:xfrm>
          <a:prstGeom prst="rect">
            <a:avLst/>
          </a:prstGeom>
        </p:spPr>
        <p:txBody>
          <a:bodyPr lIns="91300" tIns="45650" rIns="91300" bIns="45650" anchor="ctr" anchorCtr="1"/>
          <a:lstStyle>
            <a:lvl1pPr marL="0" indent="0" algn="ctr">
              <a:buNone/>
              <a:defRPr>
                <a:solidFill>
                  <a:schemeClr val="tx2"/>
                </a:solidFill>
                <a:latin typeface="+mj-lt"/>
              </a:defRPr>
            </a:lvl1pPr>
          </a:lstStyle>
          <a:p>
            <a:r>
              <a:rPr lang="en-US" dirty="0"/>
              <a:t>Insert photo here</a:t>
            </a:r>
          </a:p>
        </p:txBody>
      </p:sp>
    </p:spTree>
    <p:extLst>
      <p:ext uri="{BB962C8B-B14F-4D97-AF65-F5344CB8AC3E}">
        <p14:creationId xmlns:p14="http://schemas.microsoft.com/office/powerpoint/2010/main" val="13427546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 grpId="0"/>
      <p:bldP spid="31"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7" y="1347790"/>
            <a:ext cx="8280057" cy="3073946"/>
          </a:xfrm>
          <a:prstGeom prst="rect">
            <a:avLst/>
          </a:prstGeom>
        </p:spPr>
        <p:txBody>
          <a:bodyPr lIns="91412" tIns="45706" rIns="91412" bIns="45706">
            <a:noAutofit/>
          </a:bodyPr>
          <a:lstStyle>
            <a:lvl1pPr marL="285666" marR="0" indent="-285666" algn="ctr" defTabSz="45706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328107882"/>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12" tIns="45706" rIns="91412" bIns="45706">
            <a:noAutofit/>
          </a:bodyPr>
          <a:lstStyle>
            <a:lvl1pPr marL="280904" indent="-223774">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53" indent="-215837">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96" indent="-171401">
              <a:buClr>
                <a:schemeClr val="tx1"/>
              </a:buClr>
              <a:buSzPct val="80000"/>
              <a:buFont typeface="Arial"/>
              <a:buChar char="•"/>
              <a:defRPr sz="1600" b="0" i="0">
                <a:solidFill>
                  <a:srgbClr val="676767"/>
                </a:solidFill>
                <a:latin typeface="+mn-lt"/>
                <a:cs typeface="CiscoSans ExtraLight"/>
              </a:defRPr>
            </a:lvl3pPr>
            <a:lvl4pPr marL="910959" indent="-171401">
              <a:buClr>
                <a:schemeClr val="tx1"/>
              </a:buClr>
              <a:buSzPct val="80000"/>
              <a:buFont typeface="Arial"/>
              <a:buChar char="•"/>
              <a:defRPr sz="1400" b="0" i="0">
                <a:solidFill>
                  <a:srgbClr val="676767"/>
                </a:solidFill>
                <a:latin typeface="+mn-lt"/>
                <a:cs typeface="CiscoSans ExtraLight"/>
              </a:defRPr>
            </a:lvl4pPr>
            <a:lvl5pPr marL="1082360" indent="-16822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53268640"/>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12" tIns="45706" rIns="91412" bIns="45706">
            <a:noAutofit/>
          </a:bodyPr>
          <a:lstStyle>
            <a:lvl1pPr marL="57131"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16"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095" indent="0">
              <a:buClr>
                <a:schemeClr val="tx1"/>
              </a:buClr>
              <a:buSzPct val="80000"/>
              <a:buFont typeface="Arial"/>
              <a:buNone/>
              <a:defRPr sz="1600" b="0" i="0">
                <a:solidFill>
                  <a:srgbClr val="676767"/>
                </a:solidFill>
                <a:latin typeface="+mn-lt"/>
                <a:cs typeface="CiscoSans ExtraLight"/>
              </a:defRPr>
            </a:lvl3pPr>
            <a:lvl4pPr marL="739558" indent="0">
              <a:buClr>
                <a:schemeClr val="tx1"/>
              </a:buClr>
              <a:buSzPct val="80000"/>
              <a:buFont typeface="Arial"/>
              <a:buNone/>
              <a:defRPr sz="1400" b="0" i="0">
                <a:solidFill>
                  <a:srgbClr val="676767"/>
                </a:solidFill>
                <a:latin typeface="+mn-lt"/>
                <a:cs typeface="CiscoSans ExtraLight"/>
              </a:defRPr>
            </a:lvl4pPr>
            <a:lvl5pPr marL="914134"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917962568"/>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9" y="895601"/>
            <a:ext cx="8398739" cy="3168210"/>
          </a:xfrm>
          <a:prstGeom prst="rect">
            <a:avLst/>
          </a:prstGeom>
        </p:spPr>
        <p:txBody>
          <a:bodyPr lIns="91412" tIns="45706" rIns="91412" bIns="45706">
            <a:noAutofit/>
          </a:bodyPr>
          <a:lstStyle>
            <a:lvl1pPr marL="57131"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16"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095" indent="0">
              <a:buClr>
                <a:schemeClr val="tx1"/>
              </a:buClr>
              <a:buSzPct val="80000"/>
              <a:buFont typeface="Arial"/>
              <a:buNone/>
              <a:defRPr sz="1600" b="0" i="0">
                <a:solidFill>
                  <a:srgbClr val="676767"/>
                </a:solidFill>
                <a:latin typeface="+mn-lt"/>
                <a:cs typeface="CiscoSans ExtraLight"/>
              </a:defRPr>
            </a:lvl3pPr>
            <a:lvl4pPr marL="739558" indent="0">
              <a:buClr>
                <a:schemeClr val="tx1"/>
              </a:buClr>
              <a:buSzPct val="80000"/>
              <a:buFont typeface="Arial"/>
              <a:buNone/>
              <a:defRPr sz="1400" b="0" i="0">
                <a:solidFill>
                  <a:srgbClr val="676767"/>
                </a:solidFill>
                <a:latin typeface="+mn-lt"/>
                <a:cs typeface="CiscoSans ExtraLight"/>
              </a:defRPr>
            </a:lvl4pPr>
            <a:lvl5pPr marL="914134"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492396084"/>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12" tIns="45706" rIns="91412" bIns="45706">
            <a:noAutofit/>
          </a:bodyPr>
          <a:lstStyle>
            <a:lvl1pPr marL="212382" indent="-392367">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53" indent="-215837">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96" indent="-171401">
              <a:buClr>
                <a:schemeClr val="tx1"/>
              </a:buClr>
              <a:buSzPct val="80000"/>
              <a:buFont typeface="Arial"/>
              <a:buChar char="•"/>
              <a:defRPr sz="1600" b="0" i="0">
                <a:solidFill>
                  <a:srgbClr val="676767"/>
                </a:solidFill>
                <a:latin typeface="+mn-lt"/>
                <a:cs typeface="CiscoSans ExtraLight"/>
              </a:defRPr>
            </a:lvl3pPr>
            <a:lvl4pPr marL="910959" indent="-171401">
              <a:buClr>
                <a:schemeClr val="tx1"/>
              </a:buClr>
              <a:buSzPct val="80000"/>
              <a:buFont typeface="Arial"/>
              <a:buChar char="•"/>
              <a:defRPr sz="1400" b="0" i="0">
                <a:solidFill>
                  <a:srgbClr val="676767"/>
                </a:solidFill>
                <a:latin typeface="+mn-lt"/>
                <a:cs typeface="CiscoSans ExtraLight"/>
              </a:defRPr>
            </a:lvl4pPr>
            <a:lvl5pPr marL="1082360" indent="-16822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902757112"/>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2" y="1347788"/>
            <a:ext cx="8277344" cy="3168210"/>
          </a:xfrm>
          <a:prstGeom prst="rect">
            <a:avLst/>
          </a:prstGeom>
        </p:spPr>
        <p:txBody>
          <a:bodyPr lIns="91412" tIns="45706" rIns="91412" bIns="45706">
            <a:noAutofit/>
          </a:bodyPr>
          <a:lstStyle>
            <a:lvl1pPr marL="280904" indent="-223774">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53" indent="-215837">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96" indent="-171401">
              <a:buClr>
                <a:schemeClr val="tx1"/>
              </a:buClr>
              <a:buSzPct val="80000"/>
              <a:buFont typeface="Arial"/>
              <a:buChar char="•"/>
              <a:defRPr sz="1600" b="0" i="0">
                <a:solidFill>
                  <a:srgbClr val="676767"/>
                </a:solidFill>
                <a:latin typeface="+mn-lt"/>
                <a:cs typeface="CiscoSans ExtraLight"/>
              </a:defRPr>
            </a:lvl3pPr>
            <a:lvl4pPr marL="910959" indent="-171401">
              <a:buClr>
                <a:schemeClr val="tx1"/>
              </a:buClr>
              <a:buSzPct val="80000"/>
              <a:buFont typeface="Arial"/>
              <a:buChar char="•"/>
              <a:defRPr sz="1400" b="0" i="0">
                <a:solidFill>
                  <a:srgbClr val="676767"/>
                </a:solidFill>
                <a:latin typeface="+mn-lt"/>
                <a:cs typeface="CiscoSans ExtraLight"/>
              </a:defRPr>
            </a:lvl4pPr>
            <a:lvl5pPr marL="1082360" indent="-168226">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664683344"/>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76" y="1347788"/>
            <a:ext cx="3901123"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5" y="1347788"/>
            <a:ext cx="4218460"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971514164"/>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6"/>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37" y="302511"/>
            <a:ext cx="3715995" cy="826447"/>
          </a:xfrm>
          <a:prstGeom prst="rect">
            <a:avLst/>
          </a:prstGeom>
        </p:spPr>
        <p:txBody>
          <a:bodyPr lIns="61706" tIns="34283" rIns="61706" bIns="34283" rtlCol="0">
            <a:noAutofit/>
          </a:bodyPr>
          <a:lstStyle>
            <a:lvl1pPr algn="l" defTabSz="685663"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72" y="302507"/>
            <a:ext cx="3715995" cy="826446"/>
          </a:xfrm>
          <a:prstGeom prst="rect">
            <a:avLst/>
          </a:prstGeom>
        </p:spPr>
        <p:txBody>
          <a:bodyPr lIns="91412" tIns="45706" rIns="91412" bIns="45706" anchor="ctr"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37" y="1347788"/>
            <a:ext cx="3715995"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72" y="1347788"/>
            <a:ext cx="3715995"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81523529"/>
      </p:ext>
    </p:extLst>
  </p:cSld>
  <p:clrMapOvr>
    <a:masterClrMapping/>
  </p:clrMapOvr>
  <p:transition spd="med">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6"/>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6"/>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73" y="228321"/>
            <a:ext cx="2337109" cy="770461"/>
          </a:xfrm>
          <a:prstGeom prst="rect">
            <a:avLst/>
          </a:prstGeom>
        </p:spPr>
        <p:txBody>
          <a:bodyPr lIns="91412" tIns="45706" rIns="91412" bIns="45706" anchor="b"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37" y="227841"/>
            <a:ext cx="2337109" cy="770461"/>
          </a:xfrm>
          <a:prstGeom prst="rect">
            <a:avLst/>
          </a:prstGeom>
        </p:spPr>
        <p:txBody>
          <a:bodyPr lIns="91412" tIns="45706" rIns="91412" bIns="45706" anchor="b"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22" y="220481"/>
            <a:ext cx="2337109" cy="770461"/>
          </a:xfrm>
          <a:prstGeom prst="rect">
            <a:avLst/>
          </a:prstGeom>
        </p:spPr>
        <p:txBody>
          <a:bodyPr lIns="91412" tIns="45706" rIns="91412" bIns="45706" anchor="b" anchorCtr="0">
            <a:noAutofit/>
          </a:bodyPr>
          <a:lstStyle>
            <a:lvl1pPr marL="0" marR="0" indent="0" algn="l" defTabSz="68566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7"/>
            <a:ext cx="2337110" cy="3314904"/>
          </a:xfrm>
          <a:prstGeom prst="rect">
            <a:avLst/>
          </a:prstGeom>
        </p:spPr>
        <p:txBody>
          <a:bodyPr lIns="91412" tIns="45706" rIns="91412" bIns="45706">
            <a:noAutofit/>
          </a:bodyPr>
          <a:lstStyle>
            <a:lvl1pPr marL="233298" indent="-17140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874" indent="-17140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9" y="1200323"/>
            <a:ext cx="2337110" cy="3314904"/>
          </a:xfrm>
          <a:prstGeom prst="rect">
            <a:avLst/>
          </a:prstGeom>
        </p:spPr>
        <p:txBody>
          <a:bodyPr lIns="91412" tIns="45706" rIns="91412" bIns="45706">
            <a:noAutofit/>
          </a:bodyPr>
          <a:lstStyle>
            <a:lvl1pPr marL="233298" indent="-17140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874" indent="-17140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3"/>
            <a:ext cx="2337110" cy="3314904"/>
          </a:xfrm>
          <a:prstGeom prst="rect">
            <a:avLst/>
          </a:prstGeom>
        </p:spPr>
        <p:txBody>
          <a:bodyPr lIns="91412" tIns="45706" rIns="91412" bIns="45706">
            <a:noAutofit/>
          </a:bodyPr>
          <a:lstStyle>
            <a:lvl1pPr marL="233298" indent="-17140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874" indent="-17140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62320636"/>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8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defTabSz="457162">
              <a:defRPr/>
            </a:pPr>
            <a:endParaRPr lang="en-US" dirty="0">
              <a:solidFill>
                <a:srgbClr val="FFFFFF"/>
              </a:solidFill>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12" tIns="45706" rIns="91412" bIns="45706">
            <a:noAutofit/>
          </a:bodyPr>
          <a:lstStyle>
            <a:lvl1pPr marL="85712" indent="-85712" algn="l" defTabSz="685663"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2" indent="-85712" algn="l" defTabSz="685663" rtl="0" eaLnBrk="1" latinLnBrk="0" hangingPunct="1">
              <a:defRPr lang="en-US" sz="1500" kern="1200" dirty="0" smtClean="0">
                <a:solidFill>
                  <a:schemeClr val="accent2"/>
                </a:solidFill>
                <a:latin typeface="Ciscolight" pitchFamily="2" charset="0"/>
                <a:ea typeface="+mn-ea"/>
                <a:cs typeface="+mn-cs"/>
              </a:defRPr>
            </a:lvl2pPr>
            <a:lvl3pPr marL="85712" indent="-85712" algn="l" defTabSz="685663" rtl="0" eaLnBrk="1" latinLnBrk="0" hangingPunct="1">
              <a:defRPr lang="en-US" sz="1500" kern="1200" dirty="0" smtClean="0">
                <a:solidFill>
                  <a:schemeClr val="accent2"/>
                </a:solidFill>
                <a:latin typeface="Ciscolight" pitchFamily="2" charset="0"/>
                <a:ea typeface="+mn-ea"/>
                <a:cs typeface="+mn-cs"/>
              </a:defRPr>
            </a:lvl3pPr>
            <a:lvl4pPr marL="85712" indent="-85712" algn="l" defTabSz="685663" rtl="0" eaLnBrk="1" latinLnBrk="0" hangingPunct="1">
              <a:defRPr lang="en-US" sz="1500" kern="1200" dirty="0" smtClean="0">
                <a:solidFill>
                  <a:schemeClr val="accent2"/>
                </a:solidFill>
                <a:latin typeface="Ciscolight" pitchFamily="2" charset="0"/>
                <a:ea typeface="+mn-ea"/>
                <a:cs typeface="+mn-cs"/>
              </a:defRPr>
            </a:lvl4pPr>
            <a:lvl5pPr marL="85712" indent="-85712" algn="l" defTabSz="685663"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15" y="3552444"/>
            <a:ext cx="3506245" cy="253746"/>
          </a:xfrm>
          <a:prstGeom prst="rect">
            <a:avLst/>
          </a:prstGeom>
        </p:spPr>
        <p:txBody>
          <a:bodyPr lIns="91412" tIns="45706" rIns="91412" bIns="45706">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76" y="1347788"/>
            <a:ext cx="3901123" cy="3083094"/>
          </a:xfrm>
          <a:prstGeom prst="rect">
            <a:avLst/>
          </a:prstGeom>
        </p:spPr>
        <p:txBody>
          <a:bodyPr lIns="91412" tIns="45706" rIns="91412" bIns="45706">
            <a:noAutofit/>
          </a:bodyPr>
          <a:lstStyle>
            <a:lvl1pPr marL="228537" indent="-17140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67" indent="-215837">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468" indent="-171401">
              <a:buClr>
                <a:schemeClr val="tx1"/>
              </a:buClr>
              <a:buSzPct val="80000"/>
              <a:buFont typeface="Arial"/>
              <a:buChar char="•"/>
              <a:defRPr sz="1600" b="0" i="0">
                <a:solidFill>
                  <a:schemeClr val="tx1"/>
                </a:solidFill>
                <a:latin typeface="+mn-lt"/>
                <a:cs typeface="CiscoSans ExtraLight"/>
              </a:defRPr>
            </a:lvl3pPr>
            <a:lvl4pPr marL="799868" indent="-171401">
              <a:buClr>
                <a:schemeClr val="tx1"/>
              </a:buClr>
              <a:buSzPct val="80000"/>
              <a:buFont typeface="Arial"/>
              <a:buChar char="•"/>
              <a:defRPr sz="1400" b="0" i="0">
                <a:solidFill>
                  <a:schemeClr val="tx1"/>
                </a:solidFill>
                <a:latin typeface="+mn-lt"/>
                <a:cs typeface="CiscoSans ExtraLight"/>
              </a:defRPr>
            </a:lvl4pPr>
            <a:lvl5pPr marL="971266" indent="-17140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03822819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0" y="2"/>
            <a:ext cx="9144000" cy="133350"/>
          </a:xfrm>
          <a:prstGeom prst="rect">
            <a:avLst/>
          </a:prstGeom>
          <a:solidFill>
            <a:schemeClr val="bg2"/>
          </a:solidFill>
          <a:ln w="25400" algn="ctr">
            <a:noFill/>
            <a:miter lim="800000"/>
            <a:headEnd/>
            <a:tailEnd/>
          </a:ln>
          <a:effectLst/>
        </p:spPr>
        <p:txBody>
          <a:bodyPr wrap="none" lIns="68481" tIns="34247" rIns="68481" bIns="34247" anchor="ctr"/>
          <a:lstStyle/>
          <a:p>
            <a:pPr defTabSz="456510"/>
            <a:endParaRPr lang="en-US" dirty="0">
              <a:solidFill>
                <a:srgbClr val="000000"/>
              </a:solidFill>
              <a:latin typeface="CiscoSansTT ExtraLight"/>
            </a:endParaRPr>
          </a:p>
        </p:txBody>
      </p:sp>
      <p:sp>
        <p:nvSpPr>
          <p:cNvPr id="47" name="Rectangle 3"/>
          <p:cNvSpPr>
            <a:spLocks noChangeArrowheads="1"/>
          </p:cNvSpPr>
          <p:nvPr userDrawn="1"/>
        </p:nvSpPr>
        <p:spPr bwMode="hidden">
          <a:xfrm>
            <a:off x="0" y="2"/>
            <a:ext cx="9144000" cy="133350"/>
          </a:xfrm>
          <a:prstGeom prst="rect">
            <a:avLst/>
          </a:prstGeom>
          <a:solidFill>
            <a:schemeClr val="bg2"/>
          </a:solidFill>
          <a:ln w="25400" algn="ctr">
            <a:noFill/>
            <a:miter lim="800000"/>
            <a:headEnd/>
            <a:tailEnd/>
          </a:ln>
          <a:effectLst/>
        </p:spPr>
        <p:txBody>
          <a:bodyPr wrap="none" lIns="68481" tIns="34247" rIns="68481" bIns="34247" anchor="ctr"/>
          <a:lstStyle/>
          <a:p>
            <a:pPr defTabSz="456510"/>
            <a:endParaRPr lang="en-US" dirty="0">
              <a:solidFill>
                <a:srgbClr val="000000"/>
              </a:solidFill>
              <a:latin typeface="CiscoSansTT ExtraLight"/>
            </a:endParaRPr>
          </a:p>
        </p:txBody>
      </p:sp>
      <p:sp>
        <p:nvSpPr>
          <p:cNvPr id="5" name="Title 1"/>
          <p:cNvSpPr>
            <a:spLocks noGrp="1"/>
          </p:cNvSpPr>
          <p:nvPr>
            <p:ph type="ctrTitle" hasCustomPrompt="1"/>
          </p:nvPr>
        </p:nvSpPr>
        <p:spPr>
          <a:xfrm>
            <a:off x="245458" y="571576"/>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gradFill>
                  <a:gsLst>
                    <a:gs pos="0">
                      <a:schemeClr val="accent1"/>
                    </a:gs>
                    <a:gs pos="100000">
                      <a:srgbClr val="01BBBB"/>
                    </a:gs>
                  </a:gsLst>
                  <a:lin ang="1200000" scaled="0"/>
                </a:gradFill>
                <a:latin typeface="+mj-lt"/>
                <a:cs typeface="CiscoSans Thin"/>
              </a:defRPr>
            </a:lvl1pPr>
          </a:lstStyle>
          <a:p>
            <a:r>
              <a:rPr lang="en-US" dirty="0"/>
              <a:t>Section Title Goes Here</a:t>
            </a:r>
          </a:p>
        </p:txBody>
      </p:sp>
    </p:spTree>
    <p:extLst>
      <p:ext uri="{BB962C8B-B14F-4D97-AF65-F5344CB8AC3E}">
        <p14:creationId xmlns:p14="http://schemas.microsoft.com/office/powerpoint/2010/main" val="343078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74049745"/>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61"/>
            <a:ext cx="7791858" cy="349356"/>
          </a:xfrm>
          <a:prstGeom prst="rect">
            <a:avLst/>
          </a:prstGeom>
        </p:spPr>
        <p:txBody>
          <a:bodyPr wrap="square" lIns="91412" tIns="45706" rIns="91412" bIns="45706" anchor="b" anchorCtr="0">
            <a:noAutofit/>
          </a:bodyPr>
          <a:lstStyle>
            <a:lvl1pPr marL="0" indent="0" algn="l" defTabSz="60352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6"/>
            <a:ext cx="7972248" cy="2278837"/>
          </a:xfrm>
          <a:prstGeom prst="rect">
            <a:avLst/>
          </a:prstGeom>
        </p:spPr>
        <p:txBody>
          <a:bodyPr anchor="ctr">
            <a:noAutofit/>
          </a:bodyPr>
          <a:lstStyle>
            <a:lvl1pPr marL="183584" indent="-399935"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973565895"/>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6"/>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4" y="1439066"/>
            <a:ext cx="3820348" cy="2265389"/>
          </a:xfrm>
        </p:spPr>
        <p:txBody>
          <a:bodyPr lIns="61709" tIns="34285" rIns="61709" bIns="34285" rtlCol="0" anchor="ctr">
            <a:noAutofit/>
          </a:bodyPr>
          <a:lstStyle>
            <a:lvl1pPr marL="0" indent="0" algn="l" defTabSz="685691"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12" tIns="45706" rIns="91412" bIns="45706"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1566016848"/>
      </p:ext>
    </p:extLst>
  </p:cSld>
  <p:clrMapOvr>
    <a:masterClrMapping/>
  </p:clrMapOvr>
  <p:transition spd="slow">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90"/>
            <a:ext cx="8345488" cy="2658728"/>
          </a:xfrm>
          <a:prstGeom prst="rect">
            <a:avLst/>
          </a:prstGeom>
        </p:spPr>
        <p:txBody>
          <a:bodyPr lIns="91412" tIns="45706" rIns="91412" bIns="45706">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437767" y="4148226"/>
            <a:ext cx="7180312" cy="326233"/>
          </a:xfrm>
          <a:prstGeom prst="rect">
            <a:avLst/>
          </a:prstGeom>
        </p:spPr>
        <p:txBody>
          <a:bodyPr wrap="square" lIns="91412" tIns="45706" rIns="91412" bIns="45706" anchor="b" anchorCtr="0">
            <a:noAutofit/>
          </a:bodyPr>
          <a:lstStyle>
            <a:lvl1pPr algn="l" defTabSz="60352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141060422"/>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6"/>
            <a:ext cx="8345488" cy="2660650"/>
          </a:xfrm>
          <a:prstGeom prst="rect">
            <a:avLst/>
          </a:prstGeom>
        </p:spPr>
        <p:txBody>
          <a:bodyPr vert="horz" lIns="91412" tIns="45706" rIns="91412" bIns="45706">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hasCustomPrompt="1"/>
          </p:nvPr>
        </p:nvSpPr>
        <p:spPr>
          <a:xfrm>
            <a:off x="437767" y="4148226"/>
            <a:ext cx="7180312" cy="326233"/>
          </a:xfrm>
          <a:prstGeom prst="rect">
            <a:avLst/>
          </a:prstGeom>
        </p:spPr>
        <p:txBody>
          <a:bodyPr wrap="square" lIns="91412" tIns="45706" rIns="91412" bIns="45706" anchor="b" anchorCtr="0">
            <a:noAutofit/>
          </a:bodyPr>
          <a:lstStyle>
            <a:lvl1pPr algn="l" defTabSz="60352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0766830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76" y="1349459"/>
            <a:ext cx="4007001" cy="3040773"/>
          </a:xfrm>
          <a:prstGeom prst="rect">
            <a:avLst/>
          </a:prstGeom>
        </p:spPr>
        <p:txBody>
          <a:bodyPr lIns="91412" tIns="45706" rIns="91412" bIns="45706"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7"/>
            <a:ext cx="4073346" cy="3039397"/>
          </a:xfrm>
          <a:prstGeom prst="rect">
            <a:avLst/>
          </a:prstGeom>
        </p:spPr>
        <p:txBody>
          <a:bodyPr vert="horz" lIns="91412" tIns="45706" rIns="91412" bIns="45706">
            <a:noAutofit/>
          </a:bodyPr>
          <a:lstStyle>
            <a:lvl1pPr marL="0" indent="0" algn="ctr">
              <a:buNone/>
              <a:defRPr sz="2000">
                <a:solidFill>
                  <a:schemeClr val="tx1"/>
                </a:solidFill>
                <a:latin typeface="+mn-lt"/>
                <a:cs typeface="CiscoSans ExtraLight"/>
              </a:defRPr>
            </a:lvl1pPr>
          </a:lstStyle>
          <a:p>
            <a:pPr lvl="0"/>
            <a:r>
              <a:rPr lang="en-US" noProof="0" dirty="0"/>
              <a:t>Click icon to add chart</a:t>
            </a:r>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294480430"/>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9" y="1349357"/>
            <a:ext cx="4003995" cy="3040875"/>
          </a:xfrm>
          <a:prstGeom prst="rect">
            <a:avLst/>
          </a:prstGeom>
        </p:spPr>
        <p:txBody>
          <a:bodyPr lIns="91412" tIns="45706" rIns="91412" bIns="45706"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12" tIns="45706" rIns="91412" bIns="45706">
            <a:noAutofit/>
          </a:bodyPr>
          <a:lstStyle>
            <a:lvl1pPr marL="0" indent="0" algn="ctr">
              <a:buNone/>
              <a:defRPr sz="2000" b="0" i="0">
                <a:solidFill>
                  <a:schemeClr val="tx1"/>
                </a:solidFill>
                <a:latin typeface="+mn-lt"/>
                <a:cs typeface="CiscoSans ExtraLight"/>
              </a:defRPr>
            </a:lvl1pPr>
          </a:lstStyle>
          <a:p>
            <a:pPr lvl="0"/>
            <a:r>
              <a:rPr lang="en-US" noProof="0" dirty="0"/>
              <a:t>Click icon to add picture</a:t>
            </a:r>
          </a:p>
        </p:txBody>
      </p:sp>
      <p:sp>
        <p:nvSpPr>
          <p:cNvPr id="5"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903181021"/>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defTabSz="457162" fontAlgn="base">
              <a:spcBef>
                <a:spcPct val="0"/>
              </a:spcBef>
              <a:spcAft>
                <a:spcPct val="0"/>
              </a:spcAft>
            </a:pPr>
            <a:endParaRPr lang="en-US" dirty="0">
              <a:solidFill>
                <a:srgbClr val="FFFFFF"/>
              </a:solidFil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defTabSz="457162" fontAlgn="base">
              <a:spcBef>
                <a:spcPct val="0"/>
              </a:spcBef>
              <a:spcAft>
                <a:spcPct val="0"/>
              </a:spcAft>
            </a:pPr>
            <a:endParaRPr lang="en-US" dirty="0">
              <a:solidFill>
                <a:srgbClr val="FFFFFF"/>
              </a:solidFil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defTabSz="457162" fontAlgn="base">
              <a:spcBef>
                <a:spcPct val="0"/>
              </a:spcBef>
              <a:spcAft>
                <a:spcPct val="0"/>
              </a:spcAft>
            </a:pPr>
            <a:endParaRPr lang="en-US" dirty="0">
              <a:solidFill>
                <a:srgbClr val="FFFFFF"/>
              </a:solidFill>
              <a:cs typeface="Arial"/>
            </a:endParaRPr>
          </a:p>
        </p:txBody>
      </p:sp>
      <p:sp>
        <p:nvSpPr>
          <p:cNvPr id="17" name="Text Placeholder 17"/>
          <p:cNvSpPr>
            <a:spLocks noGrp="1"/>
          </p:cNvSpPr>
          <p:nvPr>
            <p:ph type="body" sz="quarter" idx="11" hasCustomPrompt="1"/>
          </p:nvPr>
        </p:nvSpPr>
        <p:spPr>
          <a:xfrm>
            <a:off x="777485" y="2800146"/>
            <a:ext cx="2292136" cy="603661"/>
          </a:xfrm>
          <a:prstGeom prst="rect">
            <a:avLst/>
          </a:prstGeom>
        </p:spPr>
        <p:txBody>
          <a:bodyPr lIns="91412" tIns="45706" rIns="91412" bIns="45706"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201"/>
            <a:ext cx="2292136" cy="603661"/>
          </a:xfrm>
          <a:prstGeom prst="rect">
            <a:avLst/>
          </a:prstGeom>
        </p:spPr>
        <p:txBody>
          <a:bodyPr lIns="91412" tIns="45706" rIns="91412" bIns="45706"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201"/>
            <a:ext cx="2292136" cy="603661"/>
          </a:xfrm>
          <a:prstGeom prst="rect">
            <a:avLst/>
          </a:prstGeom>
        </p:spPr>
        <p:txBody>
          <a:bodyPr lIns="91412" tIns="45706" rIns="91412" bIns="45706"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32"/>
            <a:ext cx="788988" cy="788988"/>
          </a:xfrm>
          <a:prstGeom prst="rect">
            <a:avLst/>
          </a:prstGeom>
        </p:spPr>
        <p:txBody>
          <a:bodyPr vert="horz" lIns="91432" tIns="45716" rIns="91432" bIns="45716"/>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lIns="91432" tIns="45716" rIns="91432" bIns="45716"/>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32"/>
            <a:ext cx="788988" cy="788988"/>
          </a:xfrm>
          <a:prstGeom prst="rect">
            <a:avLst/>
          </a:prstGeom>
        </p:spPr>
        <p:txBody>
          <a:bodyPr vert="horz" lIns="91432" tIns="45716" rIns="91432" bIns="45716"/>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3365810490"/>
      </p:ext>
    </p:extLst>
  </p:cSld>
  <p:clrMapOvr>
    <a:masterClrMapping/>
  </p:clrMapOvr>
  <p:transition spd="slow">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31" y="1622396"/>
            <a:ext cx="2306251" cy="2305968"/>
          </a:xfrm>
          <a:prstGeom prst="ellipse">
            <a:avLst/>
          </a:prstGeom>
          <a:solidFill>
            <a:sysClr val="windowText" lastClr="000000">
              <a:alpha val="30000"/>
            </a:sysClr>
          </a:solidFill>
          <a:ln w="25400" cap="flat" cmpd="sng" algn="ctr">
            <a:noFill/>
            <a:prstDash val="solid"/>
          </a:ln>
          <a:effectLst/>
        </p:spPr>
        <p:txBody>
          <a:bodyPr lIns="68571" tIns="34286" rIns="68571" bIns="34286" anchor="ctr"/>
          <a:lstStyle/>
          <a:p>
            <a:pPr algn="ctr">
              <a:defRPr/>
            </a:pPr>
            <a:endParaRPr lang="en-US" kern="0" dirty="0">
              <a:solidFill>
                <a:prstClr val="white"/>
              </a:solidFill>
              <a:ea typeface="ＭＳ Ｐゴシック" charset="0"/>
            </a:endParaRPr>
          </a:p>
        </p:txBody>
      </p:sp>
      <p:sp>
        <p:nvSpPr>
          <p:cNvPr id="44" name="Oval 43"/>
          <p:cNvSpPr/>
          <p:nvPr userDrawn="1"/>
        </p:nvSpPr>
        <p:spPr>
          <a:xfrm>
            <a:off x="3422849" y="1622396"/>
            <a:ext cx="2306251" cy="2305968"/>
          </a:xfrm>
          <a:prstGeom prst="ellipse">
            <a:avLst/>
          </a:prstGeom>
          <a:solidFill>
            <a:sysClr val="windowText" lastClr="000000">
              <a:alpha val="30000"/>
            </a:sysClr>
          </a:solidFill>
          <a:ln w="25400" cap="flat" cmpd="sng" algn="ctr">
            <a:noFill/>
            <a:prstDash val="solid"/>
          </a:ln>
          <a:effectLst/>
        </p:spPr>
        <p:txBody>
          <a:bodyPr lIns="68571" tIns="34286" rIns="68571" bIns="34286" anchor="ctr"/>
          <a:lstStyle/>
          <a:p>
            <a:pPr algn="ctr">
              <a:defRPr/>
            </a:pPr>
            <a:endParaRPr lang="en-US" kern="0" dirty="0">
              <a:solidFill>
                <a:prstClr val="white"/>
              </a:solidFill>
              <a:ea typeface="ＭＳ Ｐゴシック" charset="0"/>
            </a:endParaRPr>
          </a:p>
        </p:txBody>
      </p:sp>
      <p:sp>
        <p:nvSpPr>
          <p:cNvPr id="45" name="Oval 44"/>
          <p:cNvSpPr/>
          <p:nvPr userDrawn="1"/>
        </p:nvSpPr>
        <p:spPr>
          <a:xfrm>
            <a:off x="6087365" y="1622396"/>
            <a:ext cx="2306251" cy="2305968"/>
          </a:xfrm>
          <a:prstGeom prst="ellipse">
            <a:avLst/>
          </a:prstGeom>
          <a:solidFill>
            <a:sysClr val="windowText" lastClr="000000">
              <a:alpha val="30000"/>
            </a:sysClr>
          </a:solidFill>
          <a:ln w="25400" cap="flat" cmpd="sng" algn="ctr">
            <a:noFill/>
            <a:prstDash val="solid"/>
          </a:ln>
          <a:effectLst/>
        </p:spPr>
        <p:txBody>
          <a:bodyPr lIns="68571" tIns="34286" rIns="68571" bIns="34286" anchor="ctr"/>
          <a:lstStyle/>
          <a:p>
            <a:pPr algn="ctr">
              <a:defRPr/>
            </a:pPr>
            <a:endParaRPr lang="en-US" kern="0" dirty="0">
              <a:solidFill>
                <a:prstClr val="white"/>
              </a:solidFill>
              <a:ea typeface="ＭＳ Ｐゴシック" charset="0"/>
            </a:endParaRPr>
          </a:p>
        </p:txBody>
      </p:sp>
      <p:sp>
        <p:nvSpPr>
          <p:cNvPr id="3"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6" y="1622396"/>
            <a:ext cx="2305968" cy="2305968"/>
          </a:xfrm>
          <a:prstGeom prst="ellipse">
            <a:avLst/>
          </a:prstGeom>
          <a:solidFill>
            <a:schemeClr val="bg1">
              <a:alpha val="30000"/>
            </a:schemeClr>
          </a:solidFill>
          <a:ln>
            <a:noFill/>
          </a:ln>
          <a:effectLst/>
        </p:spPr>
        <p:txBody>
          <a:bodyPr lIns="91416" tIns="45708" rIns="91416" bIns="45708"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6"/>
            <a:ext cx="2305968" cy="2305968"/>
          </a:xfrm>
          <a:prstGeom prst="ellipse">
            <a:avLst/>
          </a:prstGeom>
          <a:solidFill>
            <a:schemeClr val="bg1">
              <a:alpha val="30000"/>
            </a:schemeClr>
          </a:solidFill>
          <a:ln>
            <a:noFill/>
          </a:ln>
          <a:effectLst/>
        </p:spPr>
        <p:txBody>
          <a:bodyPr lIns="91416" tIns="45708" rIns="91416" bIns="45708"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6"/>
            <a:ext cx="2305968" cy="2305968"/>
          </a:xfrm>
          <a:prstGeom prst="ellipse">
            <a:avLst/>
          </a:prstGeom>
          <a:solidFill>
            <a:schemeClr val="bg1">
              <a:alpha val="30000"/>
            </a:schemeClr>
          </a:solidFill>
          <a:ln>
            <a:noFill/>
          </a:ln>
          <a:effectLst/>
        </p:spPr>
        <p:txBody>
          <a:bodyPr lIns="91416" tIns="45708" rIns="91416" bIns="45708"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8" y="3873144"/>
            <a:ext cx="2292136" cy="603661"/>
          </a:xfrm>
          <a:prstGeom prst="rect">
            <a:avLst/>
          </a:prstGeom>
        </p:spPr>
        <p:txBody>
          <a:bodyPr lIns="91412" tIns="45706" rIns="91412" bIns="45706"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4"/>
            <a:ext cx="2292136" cy="603661"/>
          </a:xfrm>
          <a:prstGeom prst="rect">
            <a:avLst/>
          </a:prstGeom>
        </p:spPr>
        <p:txBody>
          <a:bodyPr lIns="91412" tIns="45706" rIns="91412" bIns="45706"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4"/>
            <a:ext cx="2292136" cy="603661"/>
          </a:xfrm>
          <a:prstGeom prst="rect">
            <a:avLst/>
          </a:prstGeom>
        </p:spPr>
        <p:txBody>
          <a:bodyPr lIns="91412" tIns="45706" rIns="91412" bIns="45706"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384145493"/>
      </p:ext>
    </p:extLst>
  </p:cSld>
  <p:clrMapOvr>
    <a:masterClrMapping/>
  </p:clrMapOvr>
  <p:transition spd="slow">
    <p:wip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23" y="4629153"/>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12" tIns="45706" rIns="91412" bIns="45706"/>
          <a:lstStyle>
            <a:lvl1pPr marL="0" indent="0" algn="ctr">
              <a:buNone/>
              <a:defRPr sz="2200" baseline="0">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hasCustomPrompt="1"/>
          </p:nvPr>
        </p:nvSpPr>
        <p:spPr bwMode="auto">
          <a:xfrm>
            <a:off x="500063" y="3486484"/>
            <a:ext cx="8139112" cy="500988"/>
          </a:xfrm>
          <a:prstGeom prst="rect">
            <a:avLst/>
          </a:prstGeom>
          <a:solidFill>
            <a:schemeClr val="bg1">
              <a:alpha val="70000"/>
            </a:schemeClr>
          </a:solidFill>
        </p:spPr>
        <p:txBody>
          <a:bodyPr wrap="square" lIns="107991" tIns="0" rIns="91432" bIns="45716" numCol="1" anchor="ctr" anchorCtr="0" compatLnSpc="1">
            <a:prstTxWarp prst="textNoShape">
              <a:avLst/>
            </a:prstTxWarp>
            <a:spAutoFit/>
          </a:bodyPr>
          <a:lstStyle>
            <a:lvl1pPr marL="172786"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223558905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Segu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45458" y="562609"/>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a:t>Section Title Goes Here</a:t>
            </a:r>
          </a:p>
        </p:txBody>
      </p:sp>
      <p:sp>
        <p:nvSpPr>
          <p:cNvPr id="6" name="Rectangle 5"/>
          <p:cNvSpPr>
            <a:spLocks noChangeArrowheads="1"/>
          </p:cNvSpPr>
          <p:nvPr userDrawn="1"/>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FFFFFF"/>
                </a:solidFill>
                <a:cs typeface="CiscoSans Thin"/>
              </a:rPr>
              <a:t>Cisco Confidential</a:t>
            </a:r>
          </a:p>
        </p:txBody>
      </p:sp>
      <p:sp>
        <p:nvSpPr>
          <p:cNvPr id="7" name="Rectangle 7"/>
          <p:cNvSpPr>
            <a:spLocks noChangeArrowheads="1"/>
          </p:cNvSpPr>
          <p:nvPr userDrawn="1"/>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FFFFFF"/>
                </a:solidFill>
                <a:cs typeface="CiscoSans Thin"/>
              </a:rPr>
              <a:pPr algn="r" defTabSz="609932"/>
              <a:t>‹#›</a:t>
            </a:fld>
            <a:endParaRPr lang="en-US" sz="600" dirty="0">
              <a:solidFill>
                <a:srgbClr val="FFFFFF"/>
              </a:solidFill>
              <a:cs typeface="CiscoSans Thin"/>
            </a:endParaRPr>
          </a:p>
        </p:txBody>
      </p:sp>
      <p:sp>
        <p:nvSpPr>
          <p:cNvPr id="10" name="Rectangle 4"/>
          <p:cNvSpPr>
            <a:spLocks noChangeArrowheads="1"/>
          </p:cNvSpPr>
          <p:nvPr userDrawn="1"/>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FFFFFF"/>
                </a:solidFill>
                <a:cs typeface="CiscoSans Thin"/>
              </a:rPr>
              <a:t>© 2014  Cisco and/or its affiliates. All rights reserved.</a:t>
            </a:r>
          </a:p>
        </p:txBody>
      </p:sp>
      <p:cxnSp>
        <p:nvCxnSpPr>
          <p:cNvPr id="8" name="Straight Connector 7"/>
          <p:cNvCxnSpPr/>
          <p:nvPr userDrawn="1"/>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43"/>
            <a:ext cx="8563172" cy="2542175"/>
          </a:xfrm>
          <a:prstGeom prst="rect">
            <a:avLst/>
          </a:prstGeom>
        </p:spPr>
        <p:txBody>
          <a:bodyPr vert="horz" lIns="91412" tIns="45706" rIns="91412" bIns="45706"/>
          <a:lstStyle>
            <a:lvl1pPr marL="0" indent="0" algn="ctr">
              <a:buNone/>
              <a:defRPr sz="2200" baseline="0">
                <a:solidFill>
                  <a:srgbClr val="676767"/>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hasCustomPrompt="1"/>
          </p:nvPr>
        </p:nvSpPr>
        <p:spPr>
          <a:xfrm>
            <a:off x="448785" y="3054524"/>
            <a:ext cx="8364236" cy="564249"/>
          </a:xfrm>
          <a:prstGeom prst="rect">
            <a:avLst/>
          </a:prstGeom>
        </p:spPr>
        <p:txBody>
          <a:bodyPr vert="horz" wrap="square" lIns="91432" tIns="45716" rIns="91432" bIns="45716">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2687024701"/>
      </p:ext>
    </p:extLst>
  </p:cSld>
  <p:clrMapOvr>
    <a:masterClrMapping/>
  </p:clrMapOvr>
  <p:transition spd="slow">
    <p:wip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7348" cy="5143500"/>
          </a:xfrm>
          <a:prstGeom prst="rect">
            <a:avLst/>
          </a:prstGeom>
        </p:spPr>
      </p:pic>
      <p:sp>
        <p:nvSpPr>
          <p:cNvPr id="14" name="Text Placeholder 2"/>
          <p:cNvSpPr>
            <a:spLocks noGrp="1"/>
          </p:cNvSpPr>
          <p:nvPr>
            <p:ph type="body" sz="quarter" idx="12" hasCustomPrompt="1"/>
          </p:nvPr>
        </p:nvSpPr>
        <p:spPr bwMode="auto">
          <a:xfrm>
            <a:off x="500063" y="3476225"/>
            <a:ext cx="8139112" cy="521506"/>
          </a:xfrm>
          <a:prstGeom prst="rect">
            <a:avLst/>
          </a:prstGeom>
          <a:solidFill>
            <a:schemeClr val="bg1">
              <a:alpha val="70000"/>
            </a:schemeClr>
          </a:solidFill>
        </p:spPr>
        <p:txBody>
          <a:bodyPr wrap="square" lIns="107991" tIns="0" rIns="91432" bIns="45716" numCol="1" anchor="b" anchorCtr="0" compatLnSpc="1">
            <a:prstTxWarp prst="textNoShape">
              <a:avLst/>
            </a:prstTxWarp>
            <a:spAutoFit/>
          </a:bodyPr>
          <a:lstStyle>
            <a:lvl1pPr marL="172786" indent="-179984">
              <a:lnSpc>
                <a:spcPts val="3680"/>
              </a:lnSpc>
              <a:spcBef>
                <a:spcPts val="0"/>
              </a:spcBef>
              <a:buNone/>
              <a:defRPr sz="3200" i="1"/>
            </a:lvl1pPr>
          </a:lstStyle>
          <a:p>
            <a:pPr lvl="0"/>
            <a:r>
              <a:rPr lang="en-GB" dirty="0"/>
              <a:t>Text Goes Here</a:t>
            </a:r>
          </a:p>
        </p:txBody>
      </p:sp>
      <p:pic>
        <p:nvPicPr>
          <p:cNvPr id="11" name="Picture 2" descr="C:\Users\spius\Pictures\cisco logo blue gradient.png"/>
          <p:cNvPicPr>
            <a:picLocks noChangeAspect="1" noChangeArrowheads="1"/>
          </p:cNvPicPr>
          <p:nvPr userDrawn="1"/>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474176"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7"/>
          <p:cNvSpPr>
            <a:spLocks noChangeArrowheads="1"/>
          </p:cNvSpPr>
          <p:nvPr userDrawn="1"/>
        </p:nvSpPr>
        <p:spPr bwMode="ltGray">
          <a:xfrm>
            <a:off x="8515725" y="4742914"/>
            <a:ext cx="218401" cy="154512"/>
          </a:xfrm>
          <a:prstGeom prst="rect">
            <a:avLst/>
          </a:prstGeom>
          <a:noFill/>
          <a:ln w="9525" algn="ctr">
            <a:noFill/>
            <a:miter lim="800000"/>
            <a:headEnd/>
            <a:tailEnd/>
          </a:ln>
          <a:effectLst/>
        </p:spPr>
        <p:txBody>
          <a:bodyPr wrap="none" lIns="61580" tIns="30789" rIns="61580" bIns="30789" anchor="b">
            <a:spAutoFit/>
          </a:bodyPr>
          <a:lstStyle/>
          <a:p>
            <a:pPr algn="r" defTabSz="610693">
              <a:defRPr/>
            </a:pPr>
            <a:fld id="{4ABDCABE-3F10-B64C-92F1-862014417034}" type="slidenum">
              <a:rPr lang="en-US" sz="600">
                <a:solidFill>
                  <a:srgbClr val="FFFFFF">
                    <a:alpha val="60000"/>
                  </a:srgbClr>
                </a:solidFill>
                <a:ea typeface="ＭＳ Ｐゴシック" charset="0"/>
                <a:cs typeface="CiscoSans Thin"/>
              </a:rPr>
              <a:pPr algn="r" defTabSz="610693">
                <a:defRPr/>
              </a:pPr>
              <a:t>‹#›</a:t>
            </a:fld>
            <a:endParaRPr lang="en-US" sz="600" dirty="0">
              <a:solidFill>
                <a:srgbClr val="FFFFFF">
                  <a:alpha val="60000"/>
                </a:srgbClr>
              </a:solidFill>
              <a:ea typeface="ＭＳ Ｐゴシック" charset="0"/>
              <a:cs typeface="CiscoSans Thin"/>
            </a:endParaRPr>
          </a:p>
        </p:txBody>
      </p:sp>
      <p:sp>
        <p:nvSpPr>
          <p:cNvPr id="10" name="Rectangle 4"/>
          <p:cNvSpPr>
            <a:spLocks noChangeArrowheads="1"/>
          </p:cNvSpPr>
          <p:nvPr userDrawn="1"/>
        </p:nvSpPr>
        <p:spPr bwMode="ltGray">
          <a:xfrm>
            <a:off x="5867509" y="4741659"/>
            <a:ext cx="2658018" cy="154512"/>
          </a:xfrm>
          <a:prstGeom prst="rect">
            <a:avLst/>
          </a:prstGeom>
          <a:noFill/>
          <a:ln w="9525">
            <a:noFill/>
            <a:miter lim="800000"/>
            <a:headEnd/>
            <a:tailEnd/>
          </a:ln>
          <a:effectLst/>
        </p:spPr>
        <p:txBody>
          <a:bodyPr lIns="61580" tIns="30789" rIns="61580" bIns="30789" anchor="b">
            <a:spAutoFit/>
          </a:bodyPr>
          <a:lstStyle/>
          <a:p>
            <a:pPr defTabSz="610693">
              <a:defRPr/>
            </a:pPr>
            <a:r>
              <a:rPr lang="en-US" sz="600" dirty="0">
                <a:solidFill>
                  <a:srgbClr val="FFFFFF">
                    <a:alpha val="60000"/>
                  </a:srgbClr>
                </a:solidFill>
                <a:ea typeface="ＭＳ Ｐゴシック" charset="0"/>
                <a:cs typeface="CiscoSans Thin"/>
              </a:rPr>
              <a:t>© 2014  Cisco and/or its affiliates. All rights reserved.   Cisco Confidential</a:t>
            </a:r>
          </a:p>
        </p:txBody>
      </p:sp>
    </p:spTree>
    <p:extLst>
      <p:ext uri="{BB962C8B-B14F-4D97-AF65-F5344CB8AC3E}">
        <p14:creationId xmlns:p14="http://schemas.microsoft.com/office/powerpoint/2010/main" val="1280156307"/>
      </p:ext>
    </p:extLst>
  </p:cSld>
  <p:clrMapOvr>
    <a:masterClrMapping/>
  </p:clrMapOvr>
  <p:transition spd="slow">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23" y="4629153"/>
            <a:ext cx="733425"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12" tIns="45706" rIns="91412" bIns="45706"/>
          <a:lstStyle>
            <a:lvl1pPr marL="0" indent="0" algn="ctr">
              <a:buNone/>
              <a:defRPr sz="2200" baseline="0">
                <a:latin typeface="+mn-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848979105"/>
      </p:ext>
    </p:extLst>
  </p:cSld>
  <p:clrMapOvr>
    <a:masterClrMapping/>
  </p:clrMapOvr>
  <p:transition spd="slow">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3"/>
            <a:ext cx="8480388" cy="4266646"/>
          </a:xfrm>
          <a:prstGeom prst="rect">
            <a:avLst/>
          </a:prstGeom>
        </p:spPr>
        <p:txBody>
          <a:bodyPr vert="horz" lIns="91416" tIns="45708" rIns="91416" bIns="45708"/>
          <a:lstStyle>
            <a:lvl1pPr marL="0" indent="0" algn="ctr">
              <a:buNone/>
              <a:defRPr sz="1500" baseline="0">
                <a:latin typeface="+mn-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993928640"/>
      </p:ext>
    </p:extLst>
  </p:cSld>
  <p:clrMapOvr>
    <a:masterClrMapping/>
  </p:clrMapOvr>
  <p:transition spd="slow">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1"/>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5" name="Rectangle 4"/>
          <p:cNvSpPr/>
          <p:nvPr/>
        </p:nvSpPr>
        <p:spPr>
          <a:xfrm>
            <a:off x="1892301" y="3595689"/>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16" tIns="45708" rIns="91416" bIns="45708" anchor="ctr" anchorCtr="0"/>
          <a:lstStyle>
            <a:lvl1pPr algn="ctr">
              <a:buFontTx/>
              <a:buNone/>
              <a:defRPr>
                <a:solidFill>
                  <a:schemeClr val="tx1"/>
                </a:solidFill>
                <a:latin typeface="+mj-lt"/>
              </a:defRPr>
            </a:lvl1pPr>
          </a:lstStyle>
          <a:p>
            <a:pPr lvl="0"/>
            <a:r>
              <a:rPr lang="en-US" noProof="0" dirty="0"/>
              <a:t>Click icon to add picture</a:t>
            </a:r>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52368703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8" y="233369"/>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26" name="Picture Placeholder 25"/>
          <p:cNvSpPr>
            <a:spLocks noGrp="1"/>
          </p:cNvSpPr>
          <p:nvPr>
            <p:ph type="pic" sz="quarter" idx="10"/>
          </p:nvPr>
        </p:nvSpPr>
        <p:spPr>
          <a:xfrm>
            <a:off x="549992" y="233172"/>
            <a:ext cx="3273552" cy="1844802"/>
          </a:xfrm>
          <a:prstGeom prst="rect">
            <a:avLst/>
          </a:prstGeom>
          <a:solidFill>
            <a:schemeClr val="bg1">
              <a:alpha val="30000"/>
            </a:schemeClr>
          </a:solidFill>
          <a:ln>
            <a:solidFill>
              <a:srgbClr val="676767"/>
            </a:solidFill>
          </a:ln>
          <a:effectLst/>
        </p:spPr>
        <p:txBody>
          <a:bodyPr vert="horz" lIns="68571" tIns="34286" rIns="68571" bIns="34286" rtlCol="0" anchor="ctr" anchorCtr="0">
            <a:normAutofit/>
          </a:bodyPr>
          <a:lstStyle>
            <a:lvl1pPr marL="0" indent="0" algn="ctr" defTabSz="68572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dirty="0"/>
              <a:t>Click icon to add picture</a:t>
            </a:r>
          </a:p>
        </p:txBody>
      </p:sp>
      <p:sp>
        <p:nvSpPr>
          <p:cNvPr id="9" name="Title 8"/>
          <p:cNvSpPr>
            <a:spLocks noGrp="1"/>
          </p:cNvSpPr>
          <p:nvPr>
            <p:ph type="title" hasCustomPrompt="1"/>
          </p:nvPr>
        </p:nvSpPr>
        <p:spPr>
          <a:xfrm>
            <a:off x="430943" y="2480699"/>
            <a:ext cx="6729865" cy="1614419"/>
          </a:xfrm>
        </p:spPr>
        <p:txBody>
          <a:bodyPr>
            <a:noAutofit/>
          </a:bodyPr>
          <a:lstStyle>
            <a:lvl1pPr marL="0" marR="0" indent="0" algn="l" defTabSz="685720"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83634162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9"/>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p>
            <a:pPr algn="ctr" defTabSz="457162">
              <a:defRPr/>
            </a:pPr>
            <a:endParaRPr lang="en-US" dirty="0">
              <a:solidFill>
                <a:srgbClr val="FFFFFF"/>
              </a:solidFill>
            </a:endParaRPr>
          </a:p>
        </p:txBody>
      </p:sp>
      <p:sp>
        <p:nvSpPr>
          <p:cNvPr id="26" name="Picture Placeholder 25"/>
          <p:cNvSpPr>
            <a:spLocks noGrp="1"/>
          </p:cNvSpPr>
          <p:nvPr>
            <p:ph type="pic" sz="quarter" idx="10"/>
          </p:nvPr>
        </p:nvSpPr>
        <p:spPr>
          <a:xfrm>
            <a:off x="4992624" y="546735"/>
            <a:ext cx="3630168" cy="3869818"/>
          </a:xfrm>
          <a:prstGeom prst="rect">
            <a:avLst/>
          </a:prstGeom>
          <a:solidFill>
            <a:schemeClr val="bg1">
              <a:alpha val="30000"/>
            </a:schemeClr>
          </a:solidFill>
          <a:ln>
            <a:solidFill>
              <a:srgbClr val="2968AF"/>
            </a:solidFill>
          </a:ln>
          <a:effectLst/>
        </p:spPr>
        <p:txBody>
          <a:bodyPr lIns="91416" tIns="45708" rIns="91416" bIns="45708" anchor="ctr" anchorCtr="0"/>
          <a:lstStyle>
            <a:lvl1pPr algn="ctr">
              <a:buFontTx/>
              <a:buNone/>
              <a:defRPr>
                <a:solidFill>
                  <a:schemeClr val="tx1"/>
                </a:solidFill>
                <a:latin typeface="+mj-lt"/>
              </a:defRPr>
            </a:lvl1pPr>
          </a:lstStyle>
          <a:p>
            <a:pPr lvl="0"/>
            <a:r>
              <a:rPr lang="en-US" noProof="0" dirty="0"/>
              <a:t>Click icon to add picture</a:t>
            </a:r>
          </a:p>
        </p:txBody>
      </p:sp>
      <p:sp>
        <p:nvSpPr>
          <p:cNvPr id="9" name="Title 8"/>
          <p:cNvSpPr>
            <a:spLocks noGrp="1"/>
          </p:cNvSpPr>
          <p:nvPr>
            <p:ph type="title" hasCustomPrompt="1"/>
          </p:nvPr>
        </p:nvSpPr>
        <p:spPr>
          <a:xfrm>
            <a:off x="437669" y="546738"/>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3164526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7"/>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0" name="Rectangle 9"/>
          <p:cNvSpPr/>
          <p:nvPr/>
        </p:nvSpPr>
        <p:spPr>
          <a:xfrm>
            <a:off x="334963" y="233367"/>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1" name="Rectangle 10"/>
          <p:cNvSpPr/>
          <p:nvPr/>
        </p:nvSpPr>
        <p:spPr>
          <a:xfrm>
            <a:off x="6980246" y="233366"/>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2" name="Rectangle 11"/>
          <p:cNvSpPr/>
          <p:nvPr/>
        </p:nvSpPr>
        <p:spPr>
          <a:xfrm>
            <a:off x="334973" y="2271719"/>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3" name="Rectangle 12"/>
          <p:cNvSpPr/>
          <p:nvPr/>
        </p:nvSpPr>
        <p:spPr>
          <a:xfrm>
            <a:off x="2911476" y="2271719"/>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4" name="Rectangle 13"/>
          <p:cNvSpPr/>
          <p:nvPr/>
        </p:nvSpPr>
        <p:spPr>
          <a:xfrm>
            <a:off x="6980246"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15" name="Rectangle 14"/>
          <p:cNvSpPr/>
          <p:nvPr/>
        </p:nvSpPr>
        <p:spPr>
          <a:xfrm>
            <a:off x="6980246"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anchor="ctr"/>
          <a:lstStyle/>
          <a:p>
            <a:pPr algn="ctr" defTabSz="457162">
              <a:defRPr/>
            </a:pPr>
            <a:endParaRPr lang="en-US" dirty="0">
              <a:solidFill>
                <a:srgbClr val="FFFFFF"/>
              </a:solidFill>
              <a:latin typeface="CiscoSans"/>
              <a:cs typeface="CiscoSans"/>
            </a:endParaRPr>
          </a:p>
        </p:txBody>
      </p:sp>
      <p:sp>
        <p:nvSpPr>
          <p:cNvPr id="49" name="Picture Placeholder 25"/>
          <p:cNvSpPr>
            <a:spLocks noGrp="1"/>
          </p:cNvSpPr>
          <p:nvPr>
            <p:ph type="pic" sz="quarter" idx="11"/>
          </p:nvPr>
        </p:nvSpPr>
        <p:spPr>
          <a:xfrm>
            <a:off x="3669005" y="233366"/>
            <a:ext cx="3267861" cy="1995489"/>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26" name="Picture Placeholder 25"/>
          <p:cNvSpPr>
            <a:spLocks noGrp="1"/>
          </p:cNvSpPr>
          <p:nvPr>
            <p:ph type="pic" sz="quarter" idx="10"/>
          </p:nvPr>
        </p:nvSpPr>
        <p:spPr>
          <a:xfrm>
            <a:off x="320838" y="233366"/>
            <a:ext cx="3302001" cy="1995489"/>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3" name="Picture Placeholder 25"/>
          <p:cNvSpPr>
            <a:spLocks noGrp="1"/>
          </p:cNvSpPr>
          <p:nvPr>
            <p:ph type="pic" sz="quarter" idx="13"/>
          </p:nvPr>
        </p:nvSpPr>
        <p:spPr>
          <a:xfrm>
            <a:off x="320824" y="2271724"/>
            <a:ext cx="2537420" cy="2594201"/>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5" name="Picture Placeholder 25"/>
          <p:cNvSpPr>
            <a:spLocks noGrp="1"/>
          </p:cNvSpPr>
          <p:nvPr>
            <p:ph type="pic" sz="quarter" idx="14"/>
          </p:nvPr>
        </p:nvSpPr>
        <p:spPr>
          <a:xfrm>
            <a:off x="2908334" y="2271724"/>
            <a:ext cx="4028516" cy="2594201"/>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68" tIns="34285" rIns="68568" bIns="34285" rtlCol="0" anchor="ctr" anchorCtr="0">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Tree>
    <p:extLst>
      <p:ext uri="{BB962C8B-B14F-4D97-AF65-F5344CB8AC3E}">
        <p14:creationId xmlns:p14="http://schemas.microsoft.com/office/powerpoint/2010/main" val="24116596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13988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46"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8" tIns="34285" rIns="68568" bIns="34285" rtlCol="0" anchor="ctr">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25409537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117" y="303064"/>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a:t>Title Goes Here</a:t>
            </a:r>
          </a:p>
        </p:txBody>
      </p:sp>
      <p:sp>
        <p:nvSpPr>
          <p:cNvPr id="5" name="Content Placeholder 2"/>
          <p:cNvSpPr>
            <a:spLocks noGrp="1"/>
          </p:cNvSpPr>
          <p:nvPr>
            <p:ph idx="1" hasCustomPrompt="1"/>
          </p:nvPr>
        </p:nvSpPr>
        <p:spPr>
          <a:xfrm>
            <a:off x="261499" y="1200191"/>
            <a:ext cx="8659976" cy="3394075"/>
          </a:xfrm>
          <a:prstGeom prst="rect">
            <a:avLst/>
          </a:prstGeom>
        </p:spPr>
        <p:txBody>
          <a:bodyPr lIns="91300" tIns="45650" rIns="91300" bIns="45650">
            <a:noAutofit/>
          </a:bodyPr>
          <a:lstStyle>
            <a:lvl1pPr marL="285320" marR="0" indent="-285320" algn="ctr" defTabSz="456510"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marL="0" marR="0" lvl="0" indent="0" algn="l" defTabSz="456510" rtl="0" eaLnBrk="1" fontAlgn="auto" latinLnBrk="0" hangingPunct="1">
              <a:lnSpc>
                <a:spcPct val="100000"/>
              </a:lnSpc>
              <a:spcBef>
                <a:spcPct val="20000"/>
              </a:spcBef>
              <a:spcAft>
                <a:spcPts val="0"/>
              </a:spcAft>
              <a:buClrTx/>
              <a:buSzTx/>
              <a:tabLst/>
              <a:defRPr/>
            </a:pPr>
            <a:r>
              <a:rPr lang="en-GB" dirty="0"/>
              <a:t>This slide will allow you to add one of the following:</a:t>
            </a:r>
            <a:br>
              <a:rPr lang="en-GB" dirty="0"/>
            </a:br>
            <a:r>
              <a:rPr lang="en-GB" dirty="0"/>
              <a:t>Table, Charts, Smart Art, Pictures, Clip Art and Media</a:t>
            </a:r>
            <a:br>
              <a:rPr lang="en-GB" dirty="0"/>
            </a:br>
            <a:r>
              <a:rPr lang="en-GB" dirty="0"/>
              <a:t>Click icon to add content</a:t>
            </a:r>
            <a:endParaRPr lang="en-US" dirty="0"/>
          </a:p>
          <a:p>
            <a:pPr lvl="0"/>
            <a:endParaRPr lang="en-US" dirty="0"/>
          </a:p>
        </p:txBody>
      </p:sp>
    </p:spTree>
    <p:extLst>
      <p:ext uri="{BB962C8B-B14F-4D97-AF65-F5344CB8AC3E}">
        <p14:creationId xmlns:p14="http://schemas.microsoft.com/office/powerpoint/2010/main" val="281911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8" tIns="34285" rIns="68568" bIns="34285" rtlCol="0" anchor="ctr">
            <a:normAutofit/>
          </a:bodyPr>
          <a:lstStyle>
            <a:lvl1pPr marL="0" indent="0" algn="ctr" defTabSz="685691"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40550267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514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098" y="1643063"/>
            <a:ext cx="875982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068091"/>
      </p:ext>
    </p:extLst>
  </p:cSld>
  <p:clrMapOvr>
    <a:masterClrMapping/>
  </p:clrMapOvr>
  <p:transition spd="slow">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5" indent="-115885">
              <a:lnSpc>
                <a:spcPct val="95000"/>
              </a:lnSpc>
              <a:spcBef>
                <a:spcPts val="1075"/>
              </a:spcBef>
              <a:buClr>
                <a:schemeClr val="tx1"/>
              </a:buClr>
              <a:buSzPct val="60000"/>
              <a:buFont typeface="Arial"/>
              <a:buChar char="•"/>
              <a:defRPr sz="2000" b="0" i="0">
                <a:solidFill>
                  <a:schemeClr val="tx1"/>
                </a:solidFill>
                <a:latin typeface="CiscoSansTT Light" panose="020B0503020201020303" pitchFamily="34" charset="0"/>
                <a:cs typeface="CiscoSans ExtraLight"/>
              </a:defRPr>
            </a:lvl1pPr>
            <a:lvl2pPr marL="231770" indent="-111122">
              <a:lnSpc>
                <a:spcPct val="95000"/>
              </a:lnSpc>
              <a:spcBef>
                <a:spcPts val="600"/>
              </a:spcBef>
              <a:buClr>
                <a:schemeClr val="tx1"/>
              </a:buClr>
              <a:buSzPct val="60000"/>
              <a:buFont typeface="Arial"/>
              <a:buChar char="•"/>
              <a:defRPr sz="1800" b="0" i="0">
                <a:solidFill>
                  <a:schemeClr val="tx1"/>
                </a:solidFill>
                <a:latin typeface="CiscoSansTT Light" panose="020B0503020201020303" pitchFamily="34" charset="0"/>
                <a:cs typeface="CiscoSans ExtraLight"/>
              </a:defRPr>
            </a:lvl2pPr>
            <a:lvl3pPr marL="341305" indent="-114297">
              <a:spcBef>
                <a:spcPts val="600"/>
              </a:spcBef>
              <a:buClr>
                <a:schemeClr val="tx1"/>
              </a:buClr>
              <a:buSzPct val="60000"/>
              <a:buFont typeface="Arial"/>
              <a:buChar char="•"/>
              <a:tabLst/>
              <a:defRPr sz="1600" b="0" i="0">
                <a:solidFill>
                  <a:schemeClr val="tx1"/>
                </a:solidFill>
                <a:latin typeface="CiscoSansTT Light" panose="020B0503020201020303" pitchFamily="34" charset="0"/>
                <a:cs typeface="CiscoSans ExtraLight"/>
              </a:defRPr>
            </a:lvl3pPr>
            <a:lvl4pPr marL="517512" indent="-114297">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09" indent="-114297">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1" y="192025"/>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latin typeface="CiscoSansTT Light" panose="020B0503020201020303" pitchFamily="34" charset="0"/>
              </a:defRPr>
            </a:lvl1pPr>
          </a:lstStyle>
          <a:p>
            <a:pPr lvl="0"/>
            <a:r>
              <a:rPr lang="en-US"/>
              <a:t>Click to edit Master title style</a:t>
            </a:r>
            <a:endParaRPr lang="en-GB" dirty="0"/>
          </a:p>
        </p:txBody>
      </p:sp>
      <p:sp>
        <p:nvSpPr>
          <p:cNvPr id="6" name="Slide Number Placeholder 1"/>
          <p:cNvSpPr>
            <a:spLocks noGrp="1"/>
          </p:cNvSpPr>
          <p:nvPr>
            <p:ph type="sldNum" sz="quarter" idx="4"/>
          </p:nvPr>
        </p:nvSpPr>
        <p:spPr>
          <a:xfrm>
            <a:off x="8370151" y="4880893"/>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DB86BDC6-157D-6540-A7BD-69EFA8354093}" type="slidenum">
              <a:rPr lang="en-US" smtClean="0"/>
              <a:t>‹#›</a:t>
            </a:fld>
            <a:endParaRPr lang="en-US"/>
          </a:p>
        </p:txBody>
      </p:sp>
      <p:sp>
        <p:nvSpPr>
          <p:cNvPr id="21" name="Rectangle 4">
            <a:extLst>
              <a:ext uri="{FF2B5EF4-FFF2-40B4-BE49-F238E27FC236}">
                <a16:creationId xmlns:a16="http://schemas.microsoft.com/office/drawing/2014/main" id="{AED59B0F-C472-469F-8983-6C5A6F04ED5F}"/>
              </a:ext>
            </a:extLst>
          </p:cNvPr>
          <p:cNvSpPr>
            <a:spLocks noChangeArrowheads="1"/>
          </p:cNvSpPr>
          <p:nvPr/>
        </p:nvSpPr>
        <p:spPr bwMode="black">
          <a:xfrm>
            <a:off x="5849925" y="4946906"/>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29"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22" name="TextBox 21">
            <a:extLst>
              <a:ext uri="{FF2B5EF4-FFF2-40B4-BE49-F238E27FC236}">
                <a16:creationId xmlns:a16="http://schemas.microsoft.com/office/drawing/2014/main" id="{B810A9CF-C747-2B40-A1E3-3B19743F3386}"/>
              </a:ext>
            </a:extLst>
          </p:cNvPr>
          <p:cNvSpPr txBox="1"/>
          <p:nvPr/>
        </p:nvSpPr>
        <p:spPr>
          <a:xfrm>
            <a:off x="4314558" y="4909950"/>
            <a:ext cx="514886" cy="215444"/>
          </a:xfrm>
          <a:prstGeom prst="rect">
            <a:avLst/>
          </a:prstGeom>
          <a:noFill/>
        </p:spPr>
        <p:txBody>
          <a:bodyPr wrap="none" rtlCol="0" anchor="b">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36" name="Freeform 1">
            <a:extLst>
              <a:ext uri="{FF2B5EF4-FFF2-40B4-BE49-F238E27FC236}">
                <a16:creationId xmlns:a16="http://schemas.microsoft.com/office/drawing/2014/main" id="{710BFB6F-E2E7-4101-844D-C87FCDCB4E55}"/>
              </a:ext>
            </a:extLst>
          </p:cNvPr>
          <p:cNvSpPr>
            <a:spLocks noChangeAspect="1" noChangeArrowheads="1"/>
          </p:cNvSpPr>
          <p:nvPr/>
        </p:nvSpPr>
        <p:spPr bwMode="auto">
          <a:xfrm>
            <a:off x="536418" y="4785455"/>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sz="1800" dirty="0">
              <a:latin typeface="CiscoSansTT Light" panose="020B0503020201020303" pitchFamily="34" charset="0"/>
            </a:endParaRPr>
          </a:p>
        </p:txBody>
      </p:sp>
      <p:sp>
        <p:nvSpPr>
          <p:cNvPr id="10" name="Footer Placeholder 2"/>
          <p:cNvSpPr>
            <a:spLocks noGrp="1"/>
          </p:cNvSpPr>
          <p:nvPr>
            <p:ph type="ftr" sz="quarter" idx="3"/>
          </p:nvPr>
        </p:nvSpPr>
        <p:spPr>
          <a:xfrm>
            <a:off x="5222534"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endParaRPr lang="en-US"/>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5" indent="-115885">
              <a:lnSpc>
                <a:spcPct val="95000"/>
              </a:lnSpc>
              <a:spcBef>
                <a:spcPts val="1075"/>
              </a:spcBef>
              <a:buClr>
                <a:schemeClr val="tx1"/>
              </a:buClr>
              <a:buSzPct val="60000"/>
              <a:buFont typeface="Arial"/>
              <a:buChar char="•"/>
              <a:defRPr sz="2000" b="0" i="0">
                <a:solidFill>
                  <a:schemeClr val="tx1"/>
                </a:solidFill>
                <a:latin typeface="CiscoSansTT Light" panose="020B0503020201020303" pitchFamily="34" charset="0"/>
                <a:cs typeface="CiscoSans ExtraLight"/>
              </a:defRPr>
            </a:lvl1pPr>
            <a:lvl2pPr marL="231770" indent="-111122">
              <a:lnSpc>
                <a:spcPct val="95000"/>
              </a:lnSpc>
              <a:spcBef>
                <a:spcPts val="600"/>
              </a:spcBef>
              <a:buClr>
                <a:schemeClr val="tx1"/>
              </a:buClr>
              <a:buSzPct val="60000"/>
              <a:buFont typeface="Arial"/>
              <a:buChar char="•"/>
              <a:defRPr sz="1800" b="0" i="0">
                <a:solidFill>
                  <a:schemeClr val="tx1"/>
                </a:solidFill>
                <a:latin typeface="CiscoSansTT Light" panose="020B0503020201020303" pitchFamily="34" charset="0"/>
                <a:cs typeface="CiscoSans ExtraLight"/>
              </a:defRPr>
            </a:lvl2pPr>
            <a:lvl3pPr marL="341305" indent="-114297">
              <a:spcBef>
                <a:spcPts val="600"/>
              </a:spcBef>
              <a:buClr>
                <a:schemeClr val="tx1"/>
              </a:buClr>
              <a:buSzPct val="60000"/>
              <a:buFont typeface="Arial"/>
              <a:buChar char="•"/>
              <a:tabLst/>
              <a:defRPr sz="1600" b="0" i="0">
                <a:solidFill>
                  <a:schemeClr val="tx1"/>
                </a:solidFill>
                <a:latin typeface="CiscoSansTT Light" panose="020B0503020201020303" pitchFamily="34" charset="0"/>
                <a:cs typeface="CiscoSans ExtraLight"/>
              </a:defRPr>
            </a:lvl3pPr>
            <a:lvl4pPr marL="517512" indent="-114297">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09" indent="-114297">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692537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08004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Main Topic Slid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111" tIns="31055" rIns="62111" bIns="31055" rtlCol="0" anchor="ctr"/>
          <a:lstStyle/>
          <a:p>
            <a:pPr algn="ctr" defTabSz="878981"/>
            <a:endParaRPr lang="en-US" sz="1700" dirty="0">
              <a:solidFill>
                <a:prstClr val="white"/>
              </a:solidFill>
              <a:latin typeface="Calibri"/>
            </a:endParaRPr>
          </a:p>
        </p:txBody>
      </p:sp>
      <p:sp>
        <p:nvSpPr>
          <p:cNvPr id="2" name="Title 1"/>
          <p:cNvSpPr>
            <a:spLocks noGrp="1"/>
          </p:cNvSpPr>
          <p:nvPr>
            <p:ph type="ctrTitle"/>
          </p:nvPr>
        </p:nvSpPr>
        <p:spPr>
          <a:xfrm>
            <a:off x="685800" y="1597302"/>
            <a:ext cx="7772400" cy="1102816"/>
          </a:xfrm>
        </p:spPr>
        <p:txBody>
          <a:bodyPr>
            <a:normAutofit/>
          </a:bodyPr>
          <a:lstStyle>
            <a:lvl1pPr algn="ctr">
              <a:defRPr sz="3700" b="0" i="0">
                <a:latin typeface="Helvetica Neue Thin"/>
                <a:cs typeface="Helvetica Neue Thin"/>
              </a:defRPr>
            </a:lvl1pPr>
          </a:lstStyle>
          <a:p>
            <a:r>
              <a:rPr lang="en-US" dirty="0"/>
              <a:t>Click to edit Master title style</a:t>
            </a:r>
          </a:p>
        </p:txBody>
      </p:sp>
      <p:sp>
        <p:nvSpPr>
          <p:cNvPr id="3" name="Subtitle 2"/>
          <p:cNvSpPr>
            <a:spLocks noGrp="1"/>
          </p:cNvSpPr>
          <p:nvPr>
            <p:ph type="subTitle" idx="1"/>
          </p:nvPr>
        </p:nvSpPr>
        <p:spPr>
          <a:xfrm>
            <a:off x="1371600" y="2914428"/>
            <a:ext cx="6400800" cy="1314896"/>
          </a:xfrm>
        </p:spPr>
        <p:txBody>
          <a:bodyPr>
            <a:normAutofit/>
          </a:bodyPr>
          <a:lstStyle>
            <a:lvl1pPr marL="0" indent="0" algn="ctr">
              <a:buNone/>
              <a:defRPr sz="1600" b="0" i="0">
                <a:solidFill>
                  <a:schemeClr val="tx1"/>
                </a:solidFill>
                <a:latin typeface="Helvetica Neue Thin"/>
                <a:cs typeface="Helvetica Neue Thin"/>
              </a:defRPr>
            </a:lvl1pPr>
            <a:lvl2pPr marL="310550" indent="0" algn="ctr">
              <a:buNone/>
              <a:defRPr>
                <a:solidFill>
                  <a:schemeClr val="tx1">
                    <a:tint val="75000"/>
                  </a:schemeClr>
                </a:solidFill>
              </a:defRPr>
            </a:lvl2pPr>
            <a:lvl3pPr marL="621100" indent="0" algn="ctr">
              <a:buNone/>
              <a:defRPr>
                <a:solidFill>
                  <a:schemeClr val="tx1">
                    <a:tint val="75000"/>
                  </a:schemeClr>
                </a:solidFill>
              </a:defRPr>
            </a:lvl3pPr>
            <a:lvl4pPr marL="931650" indent="0" algn="ctr">
              <a:buNone/>
              <a:defRPr>
                <a:solidFill>
                  <a:schemeClr val="tx1">
                    <a:tint val="75000"/>
                  </a:schemeClr>
                </a:solidFill>
              </a:defRPr>
            </a:lvl4pPr>
            <a:lvl5pPr marL="1242200" indent="0" algn="ctr">
              <a:buNone/>
              <a:defRPr>
                <a:solidFill>
                  <a:schemeClr val="tx1">
                    <a:tint val="75000"/>
                  </a:schemeClr>
                </a:solidFill>
              </a:defRPr>
            </a:lvl5pPr>
            <a:lvl6pPr marL="1552751" indent="0" algn="ctr">
              <a:buNone/>
              <a:defRPr>
                <a:solidFill>
                  <a:schemeClr val="tx1">
                    <a:tint val="75000"/>
                  </a:schemeClr>
                </a:solidFill>
              </a:defRPr>
            </a:lvl6pPr>
            <a:lvl7pPr marL="1863300" indent="0" algn="ctr">
              <a:buNone/>
              <a:defRPr>
                <a:solidFill>
                  <a:schemeClr val="tx1">
                    <a:tint val="75000"/>
                  </a:schemeClr>
                </a:solidFill>
              </a:defRPr>
            </a:lvl7pPr>
            <a:lvl8pPr marL="2173851" indent="0" algn="ctr">
              <a:buNone/>
              <a:defRPr>
                <a:solidFill>
                  <a:schemeClr val="tx1">
                    <a:tint val="75000"/>
                  </a:schemeClr>
                </a:solidFill>
              </a:defRPr>
            </a:lvl8pPr>
            <a:lvl9pPr marL="2484400" indent="0" algn="ctr">
              <a:buNone/>
              <a:defRPr>
                <a:solidFill>
                  <a:schemeClr val="tx1">
                    <a:tint val="75000"/>
                  </a:schemeClr>
                </a:solidFill>
              </a:defRPr>
            </a:lvl9pPr>
          </a:lstStyle>
          <a:p>
            <a:r>
              <a:rPr lang="en-US" dirty="0"/>
              <a:t>Click to edit Master subtitle style</a:t>
            </a:r>
          </a:p>
        </p:txBody>
      </p:sp>
      <p:sp>
        <p:nvSpPr>
          <p:cNvPr id="13" name="Isosceles Triangle 12"/>
          <p:cNvSpPr/>
          <p:nvPr userDrawn="1"/>
        </p:nvSpPr>
        <p:spPr>
          <a:xfrm rot="18882522">
            <a:off x="-1049288" y="-250827"/>
            <a:ext cx="3031585" cy="1520303"/>
          </a:xfrm>
          <a:prstGeom prst="triangle">
            <a:avLst/>
          </a:prstGeom>
          <a:solidFill>
            <a:srgbClr val="3AAFC3"/>
          </a:solidFill>
          <a:ln>
            <a:noFill/>
          </a:ln>
          <a:effectLst/>
        </p:spPr>
        <p:style>
          <a:lnRef idx="1">
            <a:schemeClr val="accent1"/>
          </a:lnRef>
          <a:fillRef idx="3">
            <a:schemeClr val="accent1"/>
          </a:fillRef>
          <a:effectRef idx="2">
            <a:schemeClr val="accent1"/>
          </a:effectRef>
          <a:fontRef idx="minor">
            <a:schemeClr val="lt1"/>
          </a:fontRef>
        </p:style>
        <p:txBody>
          <a:bodyPr lIns="62111" tIns="31055" rIns="62111" bIns="31055" rtlCol="0" anchor="ctr"/>
          <a:lstStyle/>
          <a:p>
            <a:pPr algn="ctr" defTabSz="878981"/>
            <a:endParaRPr lang="en-US" sz="1700" dirty="0">
              <a:solidFill>
                <a:prstClr val="white"/>
              </a:solidFill>
              <a:latin typeface="Calibri"/>
            </a:endParaRPr>
          </a:p>
        </p:txBody>
      </p:sp>
      <p:sp>
        <p:nvSpPr>
          <p:cNvPr id="12" name="TextBox 11"/>
          <p:cNvSpPr txBox="1"/>
          <p:nvPr userDrawn="1"/>
        </p:nvSpPr>
        <p:spPr>
          <a:xfrm>
            <a:off x="8391" y="5000015"/>
            <a:ext cx="1523254" cy="139661"/>
          </a:xfrm>
          <a:prstGeom prst="rect">
            <a:avLst/>
          </a:prstGeom>
          <a:noFill/>
        </p:spPr>
        <p:txBody>
          <a:bodyPr wrap="none" lIns="62111" tIns="31055" rIns="62111" bIns="31055" rtlCol="0">
            <a:spAutoFit/>
          </a:bodyPr>
          <a:lstStyle/>
          <a:p>
            <a:pPr defTabSz="878981"/>
            <a:r>
              <a:rPr lang="en-US" sz="500" dirty="0">
                <a:solidFill>
                  <a:prstClr val="black">
                    <a:lumMod val="50000"/>
                    <a:lumOff val="50000"/>
                  </a:prstClr>
                </a:solidFill>
                <a:latin typeface="Helvetica Neue Thin"/>
                <a:ea typeface="ＭＳ Ｐゴシック" charset="0"/>
                <a:cs typeface="Helvetica Neue Thin"/>
              </a:rPr>
              <a:t>© 2015 Cisco and/or its affiliates. All rights reserved.</a:t>
            </a:r>
          </a:p>
        </p:txBody>
      </p:sp>
      <p:sp>
        <p:nvSpPr>
          <p:cNvPr id="15" name="TextBox 14"/>
          <p:cNvSpPr txBox="1"/>
          <p:nvPr userDrawn="1"/>
        </p:nvSpPr>
        <p:spPr>
          <a:xfrm>
            <a:off x="7748449" y="5000015"/>
            <a:ext cx="1497606" cy="139661"/>
          </a:xfrm>
          <a:prstGeom prst="rect">
            <a:avLst/>
          </a:prstGeom>
          <a:noFill/>
        </p:spPr>
        <p:txBody>
          <a:bodyPr wrap="none" lIns="62111" tIns="31055" rIns="62111" bIns="31055" rtlCol="0">
            <a:spAutoFit/>
          </a:bodyPr>
          <a:lstStyle/>
          <a:p>
            <a:pPr defTabSz="878981"/>
            <a:r>
              <a:rPr lang="en-US" sz="500" dirty="0">
                <a:solidFill>
                  <a:prstClr val="black">
                    <a:lumMod val="50000"/>
                    <a:lumOff val="50000"/>
                  </a:prstClr>
                </a:solidFill>
                <a:latin typeface="Helvetica Neue Thin"/>
                <a:ea typeface="ＭＳ Ｐゴシック" charset="0"/>
                <a:cs typeface="Helvetica Neue Thin"/>
              </a:rPr>
              <a:t>Cisco Highly Confidential – Redistribution Prohibited</a:t>
            </a:r>
          </a:p>
        </p:txBody>
      </p:sp>
    </p:spTree>
    <p:extLst>
      <p:ext uri="{BB962C8B-B14F-4D97-AF65-F5344CB8AC3E}">
        <p14:creationId xmlns:p14="http://schemas.microsoft.com/office/powerpoint/2010/main" val="13996863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p:cNvSpPr>
            <a:spLocks noGrp="1"/>
          </p:cNvSpPr>
          <p:nvPr>
            <p:ph type="title"/>
          </p:nvPr>
        </p:nvSpPr>
        <p:spPr>
          <a:xfrm>
            <a:off x="457200" y="5491"/>
            <a:ext cx="8229600" cy="427508"/>
          </a:xfrm>
          <a:prstGeom prst="rect">
            <a:avLst/>
          </a:prstGeom>
        </p:spPr>
        <p:txBody>
          <a:bodyPr vert="horz" lIns="62111" tIns="31055" rIns="62111" bIns="31055" rtlCol="0" anchor="ctr">
            <a:normAutofit/>
          </a:bodyPr>
          <a:lstStyle/>
          <a:p>
            <a:r>
              <a:rPr lang="en-US" dirty="0"/>
              <a:t>Click to edit Master title style</a:t>
            </a:r>
          </a:p>
        </p:txBody>
      </p:sp>
    </p:spTree>
    <p:extLst>
      <p:ext uri="{BB962C8B-B14F-4D97-AF65-F5344CB8AC3E}">
        <p14:creationId xmlns:p14="http://schemas.microsoft.com/office/powerpoint/2010/main" val="13827680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ub title">
    <p:spTree>
      <p:nvGrpSpPr>
        <p:cNvPr id="1" name=""/>
        <p:cNvGrpSpPr/>
        <p:nvPr/>
      </p:nvGrpSpPr>
      <p:grpSpPr>
        <a:xfrm>
          <a:off x="0" y="0"/>
          <a:ext cx="0" cy="0"/>
          <a:chOff x="0" y="0"/>
          <a:chExt cx="0" cy="0"/>
        </a:xfrm>
      </p:grpSpPr>
      <p:sp>
        <p:nvSpPr>
          <p:cNvPr id="2" name="Title 1"/>
          <p:cNvSpPr>
            <a:spLocks noGrp="1"/>
          </p:cNvSpPr>
          <p:nvPr>
            <p:ph type="title"/>
          </p:nvPr>
        </p:nvSpPr>
        <p:spPr>
          <a:xfrm>
            <a:off x="722842" y="3305103"/>
            <a:ext cx="7772400" cy="1021333"/>
          </a:xfrm>
        </p:spPr>
        <p:txBody>
          <a:bodyPr anchor="t">
            <a:normAutofit/>
          </a:bodyPr>
          <a:lstStyle>
            <a:lvl1pPr algn="l">
              <a:defRPr sz="3000" b="0" i="0" cap="all">
                <a:latin typeface="Helvetica Neue Thin"/>
                <a:cs typeface="Helvetica Neue Thin"/>
              </a:defRPr>
            </a:lvl1pPr>
          </a:lstStyle>
          <a:p>
            <a:r>
              <a:rPr lang="en-US" dirty="0"/>
              <a:t>Click to edit Master title style</a:t>
            </a:r>
          </a:p>
        </p:txBody>
      </p:sp>
      <p:sp>
        <p:nvSpPr>
          <p:cNvPr id="3" name="Text Placeholder 2"/>
          <p:cNvSpPr>
            <a:spLocks noGrp="1"/>
          </p:cNvSpPr>
          <p:nvPr>
            <p:ph type="body" idx="1"/>
          </p:nvPr>
        </p:nvSpPr>
        <p:spPr>
          <a:xfrm>
            <a:off x="722842" y="2179963"/>
            <a:ext cx="7772400" cy="1125141"/>
          </a:xfrm>
        </p:spPr>
        <p:txBody>
          <a:bodyPr anchor="b"/>
          <a:lstStyle>
            <a:lvl1pPr marL="0" indent="0">
              <a:buNone/>
              <a:defRPr sz="1400">
                <a:solidFill>
                  <a:srgbClr val="000000"/>
                </a:solidFill>
              </a:defRPr>
            </a:lvl1pPr>
            <a:lvl2pPr marL="310550" indent="0">
              <a:buNone/>
              <a:defRPr sz="1200">
                <a:solidFill>
                  <a:schemeClr val="tx1">
                    <a:tint val="75000"/>
                  </a:schemeClr>
                </a:solidFill>
              </a:defRPr>
            </a:lvl2pPr>
            <a:lvl3pPr marL="621100" indent="0">
              <a:buNone/>
              <a:defRPr sz="1100">
                <a:solidFill>
                  <a:schemeClr val="tx1">
                    <a:tint val="75000"/>
                  </a:schemeClr>
                </a:solidFill>
              </a:defRPr>
            </a:lvl3pPr>
            <a:lvl4pPr marL="931650" indent="0">
              <a:buNone/>
              <a:defRPr sz="1000">
                <a:solidFill>
                  <a:schemeClr val="tx1">
                    <a:tint val="75000"/>
                  </a:schemeClr>
                </a:solidFill>
              </a:defRPr>
            </a:lvl4pPr>
            <a:lvl5pPr marL="1242200" indent="0">
              <a:buNone/>
              <a:defRPr sz="1000">
                <a:solidFill>
                  <a:schemeClr val="tx1">
                    <a:tint val="75000"/>
                  </a:schemeClr>
                </a:solidFill>
              </a:defRPr>
            </a:lvl5pPr>
            <a:lvl6pPr marL="1552751" indent="0">
              <a:buNone/>
              <a:defRPr sz="1000">
                <a:solidFill>
                  <a:schemeClr val="tx1">
                    <a:tint val="75000"/>
                  </a:schemeClr>
                </a:solidFill>
              </a:defRPr>
            </a:lvl6pPr>
            <a:lvl7pPr marL="1863300" indent="0">
              <a:buNone/>
              <a:defRPr sz="1000">
                <a:solidFill>
                  <a:schemeClr val="tx1">
                    <a:tint val="75000"/>
                  </a:schemeClr>
                </a:solidFill>
              </a:defRPr>
            </a:lvl7pPr>
            <a:lvl8pPr marL="2173851" indent="0">
              <a:buNone/>
              <a:defRPr sz="1000">
                <a:solidFill>
                  <a:schemeClr val="tx1">
                    <a:tint val="75000"/>
                  </a:schemeClr>
                </a:solidFill>
              </a:defRPr>
            </a:lvl8pPr>
            <a:lvl9pPr marL="2484400" indent="0">
              <a:buNone/>
              <a:defRPr sz="10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15962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710266"/>
            <a:ext cx="4064000" cy="408644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710266"/>
            <a:ext cx="4064000" cy="408644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2272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7" y="637109"/>
            <a:ext cx="4040717" cy="483319"/>
          </a:xfrm>
        </p:spPr>
        <p:txBody>
          <a:bodyPr anchor="b"/>
          <a:lstStyle>
            <a:lvl1pPr marL="0" indent="0">
              <a:buNone/>
              <a:defRPr sz="1600" b="1"/>
            </a:lvl1pPr>
            <a:lvl2pPr marL="310550" indent="0">
              <a:buNone/>
              <a:defRPr sz="1400" b="1"/>
            </a:lvl2pPr>
            <a:lvl3pPr marL="621100" indent="0">
              <a:buNone/>
              <a:defRPr sz="1200" b="1"/>
            </a:lvl3pPr>
            <a:lvl4pPr marL="931650" indent="0">
              <a:buNone/>
              <a:defRPr sz="1100" b="1"/>
            </a:lvl4pPr>
            <a:lvl5pPr marL="1242200" indent="0">
              <a:buNone/>
              <a:defRPr sz="1100" b="1"/>
            </a:lvl5pPr>
            <a:lvl6pPr marL="1552751" indent="0">
              <a:buNone/>
              <a:defRPr sz="1100" b="1"/>
            </a:lvl6pPr>
            <a:lvl7pPr marL="1863300" indent="0">
              <a:buNone/>
              <a:defRPr sz="1100" b="1"/>
            </a:lvl7pPr>
            <a:lvl8pPr marL="2173851" indent="0">
              <a:buNone/>
              <a:defRPr sz="1100" b="1"/>
            </a:lvl8pPr>
            <a:lvl9pPr marL="2484400" indent="0">
              <a:buNone/>
              <a:defRPr sz="1100" b="1"/>
            </a:lvl9pPr>
          </a:lstStyle>
          <a:p>
            <a:pPr lvl="0"/>
            <a:r>
              <a:rPr lang="en-US" dirty="0"/>
              <a:t>Click to edit Master text styles</a:t>
            </a:r>
          </a:p>
        </p:txBody>
      </p:sp>
      <p:sp>
        <p:nvSpPr>
          <p:cNvPr id="4" name="Content Placeholder 3"/>
          <p:cNvSpPr>
            <a:spLocks noGrp="1"/>
          </p:cNvSpPr>
          <p:nvPr>
            <p:ph sz="half" idx="2"/>
          </p:nvPr>
        </p:nvSpPr>
        <p:spPr>
          <a:xfrm>
            <a:off x="457207" y="1126010"/>
            <a:ext cx="4040717" cy="3776219"/>
          </a:xfrm>
        </p:spPr>
        <p:txBody>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637108"/>
            <a:ext cx="4041775" cy="492249"/>
          </a:xfrm>
        </p:spPr>
        <p:txBody>
          <a:bodyPr anchor="b"/>
          <a:lstStyle>
            <a:lvl1pPr marL="0" indent="0">
              <a:buNone/>
              <a:defRPr sz="1600" b="1"/>
            </a:lvl1pPr>
            <a:lvl2pPr marL="310550" indent="0">
              <a:buNone/>
              <a:defRPr sz="1400" b="1"/>
            </a:lvl2pPr>
            <a:lvl3pPr marL="621100" indent="0">
              <a:buNone/>
              <a:defRPr sz="1200" b="1"/>
            </a:lvl3pPr>
            <a:lvl4pPr marL="931650" indent="0">
              <a:buNone/>
              <a:defRPr sz="1100" b="1"/>
            </a:lvl4pPr>
            <a:lvl5pPr marL="1242200" indent="0">
              <a:buNone/>
              <a:defRPr sz="1100" b="1"/>
            </a:lvl5pPr>
            <a:lvl6pPr marL="1552751" indent="0">
              <a:buNone/>
              <a:defRPr sz="1100" b="1"/>
            </a:lvl6pPr>
            <a:lvl7pPr marL="1863300" indent="0">
              <a:buNone/>
              <a:defRPr sz="1100" b="1"/>
            </a:lvl7pPr>
            <a:lvl8pPr marL="2173851" indent="0">
              <a:buNone/>
              <a:defRPr sz="1100" b="1"/>
            </a:lvl8pPr>
            <a:lvl9pPr marL="2484400" indent="0">
              <a:buNone/>
              <a:defRPr sz="1100" b="1"/>
            </a:lvl9pPr>
          </a:lstStyle>
          <a:p>
            <a:pPr lvl="0"/>
            <a:r>
              <a:rPr lang="en-US" dirty="0"/>
              <a:t>Click to edit Master text styles</a:t>
            </a:r>
          </a:p>
        </p:txBody>
      </p:sp>
      <p:sp>
        <p:nvSpPr>
          <p:cNvPr id="6" name="Content Placeholder 5"/>
          <p:cNvSpPr>
            <a:spLocks noGrp="1"/>
          </p:cNvSpPr>
          <p:nvPr>
            <p:ph sz="quarter" idx="4"/>
          </p:nvPr>
        </p:nvSpPr>
        <p:spPr>
          <a:xfrm>
            <a:off x="4645031" y="1134940"/>
            <a:ext cx="4041775" cy="3776219"/>
          </a:xfrm>
        </p:spPr>
        <p:txBody>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691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3077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image" Target="../media/image1.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theme" Target="../theme/theme2.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3.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4.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91300" tIns="45650" rIns="91300" bIns="45650" rtlCol="0" anchor="t" anchorCtr="0">
            <a:noAutofit/>
          </a:bodyPr>
          <a:lstStyle/>
          <a:p>
            <a:r>
              <a:rPr lang="en-US"/>
              <a:t>Click to edit Master title style</a:t>
            </a:r>
            <a:endParaRPr lang="en-GB" dirty="0"/>
          </a:p>
        </p:txBody>
      </p:sp>
      <p:sp>
        <p:nvSpPr>
          <p:cNvPr id="4" name="Rectangle 5"/>
          <p:cNvSpPr>
            <a:spLocks noChangeArrowheads="1"/>
          </p:cNvSpPr>
          <p:nvPr/>
        </p:nvSpPr>
        <p:spPr bwMode="ltGray">
          <a:xfrm>
            <a:off x="7831328" y="4746066"/>
            <a:ext cx="744324" cy="154438"/>
          </a:xfrm>
          <a:prstGeom prst="rect">
            <a:avLst/>
          </a:prstGeom>
          <a:noFill/>
          <a:ln w="9525">
            <a:noFill/>
            <a:miter lim="800000"/>
            <a:headEnd/>
            <a:tailEnd/>
          </a:ln>
          <a:effectLst/>
        </p:spPr>
        <p:txBody>
          <a:bodyPr wrap="none" lIns="61493" tIns="30752" rIns="61493" bIns="30752" anchor="b">
            <a:spAutoFit/>
          </a:bodyPr>
          <a:lstStyle/>
          <a:p>
            <a:pPr algn="r" defTabSz="609932"/>
            <a:r>
              <a:rPr lang="en-US" sz="600" dirty="0">
                <a:solidFill>
                  <a:srgbClr val="231F20"/>
                </a:solidFill>
                <a:cs typeface="CiscoSans Thin"/>
              </a:rPr>
              <a:t>Cisco Confidential</a:t>
            </a:r>
          </a:p>
        </p:txBody>
      </p:sp>
      <p:sp>
        <p:nvSpPr>
          <p:cNvPr id="5" name="Rectangle 7"/>
          <p:cNvSpPr>
            <a:spLocks noChangeArrowheads="1"/>
          </p:cNvSpPr>
          <p:nvPr/>
        </p:nvSpPr>
        <p:spPr bwMode="ltGray">
          <a:xfrm>
            <a:off x="8663144" y="4742988"/>
            <a:ext cx="218226" cy="154438"/>
          </a:xfrm>
          <a:prstGeom prst="rect">
            <a:avLst/>
          </a:prstGeom>
          <a:noFill/>
          <a:ln w="9525" algn="ctr">
            <a:noFill/>
            <a:miter lim="800000"/>
            <a:headEnd/>
            <a:tailEnd/>
          </a:ln>
          <a:effectLst/>
        </p:spPr>
        <p:txBody>
          <a:bodyPr wrap="none" lIns="61493" tIns="30752" rIns="61493" bIns="30752" anchor="b">
            <a:spAutoFit/>
          </a:bodyPr>
          <a:lstStyle/>
          <a:p>
            <a:pPr algn="r" defTabSz="609932"/>
            <a:fld id="{DFCF27A5-1A5B-48D3-A060-2758FFBB1ADD}" type="slidenum">
              <a:rPr lang="en-US" sz="600">
                <a:solidFill>
                  <a:srgbClr val="231F20"/>
                </a:solidFill>
                <a:cs typeface="CiscoSans Thin"/>
              </a:rPr>
              <a:pPr algn="r" defTabSz="609932"/>
              <a:t>‹#›</a:t>
            </a:fld>
            <a:endParaRPr lang="en-US" sz="600" dirty="0">
              <a:solidFill>
                <a:srgbClr val="231F20"/>
              </a:solidFill>
              <a:cs typeface="CiscoSans Thin"/>
            </a:endParaRPr>
          </a:p>
        </p:txBody>
      </p:sp>
      <p:sp>
        <p:nvSpPr>
          <p:cNvPr id="6" name="Rectangle 4"/>
          <p:cNvSpPr>
            <a:spLocks noChangeArrowheads="1"/>
          </p:cNvSpPr>
          <p:nvPr/>
        </p:nvSpPr>
        <p:spPr bwMode="ltGray">
          <a:xfrm>
            <a:off x="292091" y="4747365"/>
            <a:ext cx="3420515" cy="154438"/>
          </a:xfrm>
          <a:prstGeom prst="rect">
            <a:avLst/>
          </a:prstGeom>
          <a:noFill/>
          <a:ln w="9525">
            <a:noFill/>
            <a:miter lim="800000"/>
            <a:headEnd/>
            <a:tailEnd/>
          </a:ln>
          <a:effectLst/>
        </p:spPr>
        <p:txBody>
          <a:bodyPr wrap="square" lIns="61493" tIns="30752" rIns="61493" bIns="30752" anchor="b" anchorCtr="0">
            <a:spAutoFit/>
          </a:bodyPr>
          <a:lstStyle/>
          <a:p>
            <a:pPr defTabSz="609932"/>
            <a:r>
              <a:rPr lang="en-US" sz="600" dirty="0">
                <a:solidFill>
                  <a:srgbClr val="231F20"/>
                </a:solidFill>
                <a:cs typeface="CiscoSans Thin"/>
              </a:rPr>
              <a:t>© 2014  Cisco and/or its affiliates. All rights reserved.</a:t>
            </a:r>
          </a:p>
        </p:txBody>
      </p:sp>
      <p:cxnSp>
        <p:nvCxnSpPr>
          <p:cNvPr id="8" name="Straight Connector 7"/>
          <p:cNvCxnSpPr/>
          <p:nvPr/>
        </p:nvCxnSpPr>
        <p:spPr>
          <a:xfrm>
            <a:off x="0" y="5057775"/>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526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1" r:id="rId49"/>
    <p:sldLayoutId id="2147483712" r:id="rId50"/>
    <p:sldLayoutId id="2147483713" r:id="rId51"/>
    <p:sldLayoutId id="2147483714" r:id="rId52"/>
    <p:sldLayoutId id="2147483715" r:id="rId53"/>
    <p:sldLayoutId id="2147483716" r:id="rId54"/>
  </p:sldLayoutIdLst>
  <p:transition spd="slow">
    <p:wipe/>
  </p:transition>
  <p:txStyles>
    <p:titleStyle>
      <a:lvl1pPr algn="l" defTabSz="684867" rtl="0" eaLnBrk="1" latinLnBrk="0" hangingPunct="1">
        <a:lnSpc>
          <a:spcPct val="80000"/>
        </a:lnSpc>
        <a:spcBef>
          <a:spcPct val="0"/>
        </a:spcBef>
        <a:buNone/>
        <a:defRPr lang="en-US" sz="2500" b="0" kern="1200" spc="0" baseline="0" dirty="0">
          <a:solidFill>
            <a:srgbClr val="00A2BF"/>
          </a:solidFill>
          <a:latin typeface="+mj-lt"/>
          <a:ea typeface="+mj-ea"/>
          <a:cs typeface="CiscoSans"/>
        </a:defRPr>
      </a:lvl1pPr>
    </p:titleStyle>
    <p:bodyStyle>
      <a:lvl1pPr marL="171223" indent="-171223" algn="l" defTabSz="684867"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460" indent="-215672" algn="l" defTabSz="684867" rtl="0" eaLnBrk="1" latinLnBrk="0" hangingPunct="1">
        <a:lnSpc>
          <a:spcPct val="95000"/>
        </a:lnSpc>
        <a:spcBef>
          <a:spcPts val="600"/>
        </a:spcBef>
        <a:buClr>
          <a:schemeClr val="tx2"/>
        </a:buClr>
        <a:buFont typeface="Arial"/>
        <a:buChar char="•"/>
        <a:defRPr lang="en-US" sz="1400" kern="1200" dirty="0" smtClean="0">
          <a:solidFill>
            <a:schemeClr val="tx1"/>
          </a:solidFill>
          <a:latin typeface="+mn-lt"/>
          <a:ea typeface="+mn-ea"/>
          <a:cs typeface="CiscoSans"/>
        </a:defRPr>
      </a:lvl2pPr>
      <a:lvl3pPr marL="431355" indent="-171200" algn="l" defTabSz="684867"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249" indent="-171200" algn="l" defTabSz="684867" rtl="0" eaLnBrk="1" latinLnBrk="0" hangingPunct="1">
        <a:lnSpc>
          <a:spcPct val="95000"/>
        </a:lnSpc>
        <a:spcBef>
          <a:spcPts val="630"/>
        </a:spcBef>
        <a:buFont typeface="Arial"/>
        <a:buChar char="•"/>
        <a:defRPr lang="en-US" sz="1100" kern="1200" dirty="0" smtClean="0">
          <a:solidFill>
            <a:schemeClr val="tx1"/>
          </a:solidFill>
          <a:latin typeface="+mn-lt"/>
          <a:ea typeface="+mn-ea"/>
          <a:cs typeface="CiscoSans"/>
        </a:defRPr>
      </a:lvl4pPr>
      <a:lvl5pPr marL="575132" indent="-171200" algn="l" defTabSz="684867" rtl="0" eaLnBrk="1" latinLnBrk="0" hangingPunct="1">
        <a:lnSpc>
          <a:spcPct val="95000"/>
        </a:lnSpc>
        <a:spcBef>
          <a:spcPts val="630"/>
        </a:spcBef>
        <a:buFont typeface="Arial"/>
        <a:buChar char="•"/>
        <a:defRPr lang="en-US" sz="1100" kern="1200" dirty="0">
          <a:solidFill>
            <a:schemeClr val="tx1"/>
          </a:solidFill>
          <a:latin typeface="+mn-lt"/>
          <a:ea typeface="+mn-ea"/>
          <a:cs typeface="CiscoSans"/>
        </a:defRPr>
      </a:lvl5pPr>
      <a:lvl6pPr marL="862709" indent="-171223" algn="l" defTabSz="68486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4600" indent="-171200" algn="l" defTabSz="68486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397020" indent="0" algn="l" defTabSz="684867" rtl="0" eaLnBrk="1" latinLnBrk="0" hangingPunct="1">
        <a:spcBef>
          <a:spcPct val="20000"/>
        </a:spcBef>
        <a:buFont typeface="Arial" pitchFamily="34" charset="0"/>
        <a:buNone/>
        <a:defRPr sz="1500" kern="1200">
          <a:solidFill>
            <a:schemeClr val="tx1"/>
          </a:solidFill>
          <a:latin typeface="+mn-lt"/>
          <a:ea typeface="+mn-ea"/>
          <a:cs typeface="+mn-cs"/>
        </a:defRPr>
      </a:lvl8pPr>
      <a:lvl9pPr marL="2910674" indent="-171223" algn="l" defTabSz="68486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867" rtl="0" eaLnBrk="1" latinLnBrk="0" hangingPunct="1">
        <a:defRPr sz="1400" kern="1200">
          <a:solidFill>
            <a:schemeClr val="tx1"/>
          </a:solidFill>
          <a:latin typeface="+mn-lt"/>
          <a:ea typeface="+mn-ea"/>
          <a:cs typeface="+mn-cs"/>
        </a:defRPr>
      </a:lvl1pPr>
      <a:lvl2pPr marL="342409" algn="l" defTabSz="684867" rtl="0" eaLnBrk="1" latinLnBrk="0" hangingPunct="1">
        <a:defRPr sz="1400" kern="1200">
          <a:solidFill>
            <a:schemeClr val="tx1"/>
          </a:solidFill>
          <a:latin typeface="+mn-lt"/>
          <a:ea typeface="+mn-ea"/>
          <a:cs typeface="+mn-cs"/>
        </a:defRPr>
      </a:lvl2pPr>
      <a:lvl3pPr marL="684867" algn="l" defTabSz="684867" rtl="0" eaLnBrk="1" latinLnBrk="0" hangingPunct="1">
        <a:defRPr sz="1400" kern="1200">
          <a:solidFill>
            <a:schemeClr val="tx1"/>
          </a:solidFill>
          <a:latin typeface="+mn-lt"/>
          <a:ea typeface="+mn-ea"/>
          <a:cs typeface="+mn-cs"/>
        </a:defRPr>
      </a:lvl3pPr>
      <a:lvl4pPr marL="1027294" algn="l" defTabSz="684867" rtl="0" eaLnBrk="1" latinLnBrk="0" hangingPunct="1">
        <a:defRPr sz="1400" kern="1200">
          <a:solidFill>
            <a:schemeClr val="tx1"/>
          </a:solidFill>
          <a:latin typeface="+mn-lt"/>
          <a:ea typeface="+mn-ea"/>
          <a:cs typeface="+mn-cs"/>
        </a:defRPr>
      </a:lvl4pPr>
      <a:lvl5pPr marL="1369733" algn="l" defTabSz="684867" rtl="0" eaLnBrk="1" latinLnBrk="0" hangingPunct="1">
        <a:defRPr sz="1400" kern="1200">
          <a:solidFill>
            <a:schemeClr val="tx1"/>
          </a:solidFill>
          <a:latin typeface="+mn-lt"/>
          <a:ea typeface="+mn-ea"/>
          <a:cs typeface="+mn-cs"/>
        </a:defRPr>
      </a:lvl5pPr>
      <a:lvl6pPr marL="1712151" algn="l" defTabSz="684867" rtl="0" eaLnBrk="1" latinLnBrk="0" hangingPunct="1">
        <a:defRPr sz="1400" kern="1200">
          <a:solidFill>
            <a:schemeClr val="tx1"/>
          </a:solidFill>
          <a:latin typeface="+mn-lt"/>
          <a:ea typeface="+mn-ea"/>
          <a:cs typeface="+mn-cs"/>
        </a:defRPr>
      </a:lvl6pPr>
      <a:lvl7pPr marL="2054594" algn="l" defTabSz="684867" rtl="0" eaLnBrk="1" latinLnBrk="0" hangingPunct="1">
        <a:defRPr sz="1400" kern="1200">
          <a:solidFill>
            <a:schemeClr val="tx1"/>
          </a:solidFill>
          <a:latin typeface="+mn-lt"/>
          <a:ea typeface="+mn-ea"/>
          <a:cs typeface="+mn-cs"/>
        </a:defRPr>
      </a:lvl7pPr>
      <a:lvl8pPr marL="2397020" algn="l" defTabSz="684867" rtl="0" eaLnBrk="1" latinLnBrk="0" hangingPunct="1">
        <a:defRPr sz="1400" kern="1200">
          <a:solidFill>
            <a:schemeClr val="tx1"/>
          </a:solidFill>
          <a:latin typeface="+mn-lt"/>
          <a:ea typeface="+mn-ea"/>
          <a:cs typeface="+mn-cs"/>
        </a:defRPr>
      </a:lvl8pPr>
      <a:lvl9pPr marL="2739454" algn="l" defTabSz="68486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9"/>
            <a:ext cx="8345488"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725" y="4742914"/>
            <a:ext cx="218401" cy="154512"/>
          </a:xfrm>
          <a:prstGeom prst="rect">
            <a:avLst/>
          </a:prstGeom>
          <a:noFill/>
          <a:ln w="9525" algn="ctr">
            <a:noFill/>
            <a:miter lim="800000"/>
            <a:headEnd/>
            <a:tailEnd/>
          </a:ln>
          <a:effectLst/>
        </p:spPr>
        <p:txBody>
          <a:bodyPr wrap="none" lIns="61580" tIns="30789" rIns="61580" bIns="30789" anchor="b">
            <a:spAutoFit/>
          </a:bodyPr>
          <a:lstStyle/>
          <a:p>
            <a:pPr algn="r" defTabSz="610693">
              <a:defRPr/>
            </a:pPr>
            <a:fld id="{4ABDCABE-3F10-B64C-92F1-862014417034}" type="slidenum">
              <a:rPr lang="en-US" sz="600">
                <a:solidFill>
                  <a:srgbClr val="000000">
                    <a:alpha val="25000"/>
                  </a:srgbClr>
                </a:solidFill>
                <a:ea typeface="ＭＳ Ｐゴシック" charset="0"/>
                <a:cs typeface="CiscoSans Thin"/>
              </a:rPr>
              <a:pPr algn="r" defTabSz="610693">
                <a:defRPr/>
              </a:pPr>
              <a:t>‹#›</a:t>
            </a:fld>
            <a:endParaRPr lang="en-US" sz="600" dirty="0">
              <a:solidFill>
                <a:srgbClr val="000000">
                  <a:alpha val="25000"/>
                </a:srgbClr>
              </a:solidFill>
              <a:ea typeface="ＭＳ Ｐゴシック" charset="0"/>
              <a:cs typeface="CiscoSans Thin"/>
            </a:endParaRPr>
          </a:p>
        </p:txBody>
      </p:sp>
      <p:sp>
        <p:nvSpPr>
          <p:cNvPr id="13" name="Rectangle 4"/>
          <p:cNvSpPr>
            <a:spLocks noChangeArrowheads="1"/>
          </p:cNvSpPr>
          <p:nvPr/>
        </p:nvSpPr>
        <p:spPr bwMode="ltGray">
          <a:xfrm>
            <a:off x="5867509" y="4741659"/>
            <a:ext cx="2658018" cy="154512"/>
          </a:xfrm>
          <a:prstGeom prst="rect">
            <a:avLst/>
          </a:prstGeom>
          <a:noFill/>
          <a:ln w="9525">
            <a:noFill/>
            <a:miter lim="800000"/>
            <a:headEnd/>
            <a:tailEnd/>
          </a:ln>
          <a:effectLst/>
        </p:spPr>
        <p:txBody>
          <a:bodyPr lIns="61580" tIns="30789" rIns="61580" bIns="30789" anchor="b">
            <a:spAutoFit/>
          </a:bodyPr>
          <a:lstStyle/>
          <a:p>
            <a:pPr defTabSz="610693">
              <a:defRPr/>
            </a:pPr>
            <a:r>
              <a:rPr lang="en-US" sz="600" dirty="0">
                <a:solidFill>
                  <a:srgbClr val="000000">
                    <a:alpha val="25000"/>
                  </a:srgbClr>
                </a:solidFill>
                <a:ea typeface="ＭＳ Ｐゴシック" charset="0"/>
                <a:cs typeface="CiscoSans Thin"/>
              </a:rPr>
              <a:t>© 2014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474176" y="4625773"/>
            <a:ext cx="431312" cy="26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2580653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73" r:id="rId38"/>
    <p:sldLayoutId id="2147483974" r:id="rId39"/>
  </p:sldLayoutIdLst>
  <p:transition spd="slow">
    <p:wipe/>
  </p:transition>
  <p:txStyles>
    <p:titleStyle>
      <a:lvl1pPr algn="l" defTabSz="684156"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62"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24"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486"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648" algn="l" defTabSz="68415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49" indent="-169849" algn="l" defTabSz="68415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45" indent="-215882" algn="l" defTabSz="68415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64" indent="-169849" algn="l" defTabSz="68415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196" indent="-169849" algn="l" defTabSz="68415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27" indent="-169849" algn="l" defTabSz="68415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784" indent="-171431" algn="l" defTabSz="68572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66" indent="-171408" algn="l" defTabSz="68572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020" indent="0" algn="l" defTabSz="68572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310" indent="-171431" algn="l" defTabSz="68572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0" rtl="0" eaLnBrk="1" latinLnBrk="0" hangingPunct="1">
        <a:defRPr sz="1400" kern="1200">
          <a:solidFill>
            <a:schemeClr val="tx1"/>
          </a:solidFill>
          <a:latin typeface="+mn-lt"/>
          <a:ea typeface="+mn-ea"/>
          <a:cs typeface="+mn-cs"/>
        </a:defRPr>
      </a:lvl1pPr>
      <a:lvl2pPr marL="342856" algn="l" defTabSz="685720" rtl="0" eaLnBrk="1" latinLnBrk="0" hangingPunct="1">
        <a:defRPr sz="1400" kern="1200">
          <a:solidFill>
            <a:schemeClr val="tx1"/>
          </a:solidFill>
          <a:latin typeface="+mn-lt"/>
          <a:ea typeface="+mn-ea"/>
          <a:cs typeface="+mn-cs"/>
        </a:defRPr>
      </a:lvl2pPr>
      <a:lvl3pPr marL="685720" algn="l" defTabSz="685720" rtl="0" eaLnBrk="1" latinLnBrk="0" hangingPunct="1">
        <a:defRPr sz="1400" kern="1200">
          <a:solidFill>
            <a:schemeClr val="tx1"/>
          </a:solidFill>
          <a:latin typeface="+mn-lt"/>
          <a:ea typeface="+mn-ea"/>
          <a:cs typeface="+mn-cs"/>
        </a:defRPr>
      </a:lvl3pPr>
      <a:lvl4pPr marL="1028579" algn="l" defTabSz="685720" rtl="0" eaLnBrk="1" latinLnBrk="0" hangingPunct="1">
        <a:defRPr sz="1400" kern="1200">
          <a:solidFill>
            <a:schemeClr val="tx1"/>
          </a:solidFill>
          <a:latin typeface="+mn-lt"/>
          <a:ea typeface="+mn-ea"/>
          <a:cs typeface="+mn-cs"/>
        </a:defRPr>
      </a:lvl4pPr>
      <a:lvl5pPr marL="1371441" algn="l" defTabSz="685720" rtl="0" eaLnBrk="1" latinLnBrk="0" hangingPunct="1">
        <a:defRPr sz="1400" kern="1200">
          <a:solidFill>
            <a:schemeClr val="tx1"/>
          </a:solidFill>
          <a:latin typeface="+mn-lt"/>
          <a:ea typeface="+mn-ea"/>
          <a:cs typeface="+mn-cs"/>
        </a:defRPr>
      </a:lvl5pPr>
      <a:lvl6pPr marL="1714297" algn="l" defTabSz="685720" rtl="0" eaLnBrk="1" latinLnBrk="0" hangingPunct="1">
        <a:defRPr sz="1400" kern="1200">
          <a:solidFill>
            <a:schemeClr val="tx1"/>
          </a:solidFill>
          <a:latin typeface="+mn-lt"/>
          <a:ea typeface="+mn-ea"/>
          <a:cs typeface="+mn-cs"/>
        </a:defRPr>
      </a:lvl6pPr>
      <a:lvl7pPr marL="2057161" algn="l" defTabSz="685720" rtl="0" eaLnBrk="1" latinLnBrk="0" hangingPunct="1">
        <a:defRPr sz="1400" kern="1200">
          <a:solidFill>
            <a:schemeClr val="tx1"/>
          </a:solidFill>
          <a:latin typeface="+mn-lt"/>
          <a:ea typeface="+mn-ea"/>
          <a:cs typeface="+mn-cs"/>
        </a:defRPr>
      </a:lvl7pPr>
      <a:lvl8pPr marL="2400020" algn="l" defTabSz="685720" rtl="0" eaLnBrk="1" latinLnBrk="0" hangingPunct="1">
        <a:defRPr sz="1400" kern="1200">
          <a:solidFill>
            <a:schemeClr val="tx1"/>
          </a:solidFill>
          <a:latin typeface="+mn-lt"/>
          <a:ea typeface="+mn-ea"/>
          <a:cs typeface="+mn-cs"/>
        </a:defRPr>
      </a:lvl8pPr>
      <a:lvl9pPr marL="2742882" algn="l" defTabSz="68572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111" tIns="31055" rIns="62111" bIns="31055" rtlCol="0" anchor="ctr"/>
          <a:lstStyle/>
          <a:p>
            <a:pPr algn="ctr" defTabSz="878981"/>
            <a:endParaRPr lang="en-US" sz="1700" dirty="0">
              <a:solidFill>
                <a:prstClr val="white"/>
              </a:solidFill>
              <a:latin typeface="Calibri"/>
            </a:endParaRPr>
          </a:p>
        </p:txBody>
      </p:sp>
      <p:sp>
        <p:nvSpPr>
          <p:cNvPr id="2" name="Title Placeholder 1"/>
          <p:cNvSpPr>
            <a:spLocks noGrp="1"/>
          </p:cNvSpPr>
          <p:nvPr>
            <p:ph type="title"/>
          </p:nvPr>
        </p:nvSpPr>
        <p:spPr>
          <a:xfrm>
            <a:off x="457200" y="5491"/>
            <a:ext cx="8229600" cy="427508"/>
          </a:xfrm>
          <a:prstGeom prst="rect">
            <a:avLst/>
          </a:prstGeom>
        </p:spPr>
        <p:txBody>
          <a:bodyPr vert="horz" lIns="62111" tIns="31055" rIns="62111" bIns="31055" rtlCol="0" anchor="ctr">
            <a:normAutofit/>
          </a:bodyPr>
          <a:lstStyle/>
          <a:p>
            <a:r>
              <a:rPr lang="en-US" dirty="0"/>
              <a:t>Click to edit Master title style</a:t>
            </a:r>
          </a:p>
        </p:txBody>
      </p:sp>
      <p:sp>
        <p:nvSpPr>
          <p:cNvPr id="3" name="Text Placeholder 2"/>
          <p:cNvSpPr>
            <a:spLocks noGrp="1"/>
          </p:cNvSpPr>
          <p:nvPr>
            <p:ph type="body" idx="1"/>
          </p:nvPr>
        </p:nvSpPr>
        <p:spPr>
          <a:xfrm>
            <a:off x="457200" y="664148"/>
            <a:ext cx="8229600" cy="4318620"/>
          </a:xfrm>
          <a:prstGeom prst="rect">
            <a:avLst/>
          </a:prstGeom>
        </p:spPr>
        <p:txBody>
          <a:bodyPr vert="horz" lIns="62111" tIns="31055" rIns="62111" bIns="3105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8391" y="5000015"/>
            <a:ext cx="1523254" cy="139661"/>
          </a:xfrm>
          <a:prstGeom prst="rect">
            <a:avLst/>
          </a:prstGeom>
          <a:noFill/>
        </p:spPr>
        <p:txBody>
          <a:bodyPr wrap="none" lIns="62111" tIns="31055" rIns="62111" bIns="31055" rtlCol="0">
            <a:spAutoFit/>
          </a:bodyPr>
          <a:lstStyle/>
          <a:p>
            <a:pPr defTabSz="878981"/>
            <a:r>
              <a:rPr lang="en-US" sz="500" dirty="0">
                <a:solidFill>
                  <a:prstClr val="black">
                    <a:lumMod val="50000"/>
                    <a:lumOff val="50000"/>
                  </a:prstClr>
                </a:solidFill>
                <a:latin typeface="Helvetica Neue Thin"/>
                <a:ea typeface="ＭＳ Ｐゴシック" charset="0"/>
                <a:cs typeface="Helvetica Neue Thin"/>
              </a:rPr>
              <a:t>© 2015 Cisco and/or its affiliates. All rights reserved.</a:t>
            </a:r>
          </a:p>
        </p:txBody>
      </p:sp>
      <p:sp>
        <p:nvSpPr>
          <p:cNvPr id="12" name="TextBox 11"/>
          <p:cNvSpPr txBox="1"/>
          <p:nvPr userDrawn="1"/>
        </p:nvSpPr>
        <p:spPr>
          <a:xfrm>
            <a:off x="7748449" y="5000015"/>
            <a:ext cx="1497606" cy="139661"/>
          </a:xfrm>
          <a:prstGeom prst="rect">
            <a:avLst/>
          </a:prstGeom>
          <a:noFill/>
        </p:spPr>
        <p:txBody>
          <a:bodyPr wrap="none" lIns="62111" tIns="31055" rIns="62111" bIns="31055" rtlCol="0">
            <a:spAutoFit/>
          </a:bodyPr>
          <a:lstStyle/>
          <a:p>
            <a:pPr defTabSz="878981"/>
            <a:r>
              <a:rPr lang="en-US" sz="500" dirty="0">
                <a:solidFill>
                  <a:prstClr val="black">
                    <a:lumMod val="50000"/>
                    <a:lumOff val="50000"/>
                  </a:prstClr>
                </a:solidFill>
                <a:latin typeface="Helvetica Neue Thin"/>
                <a:ea typeface="ＭＳ Ｐゴシック" charset="0"/>
                <a:cs typeface="Helvetica Neue Thin"/>
              </a:rPr>
              <a:t>Cisco Highly Confidential – Redistribution Prohibited</a:t>
            </a:r>
          </a:p>
        </p:txBody>
      </p:sp>
    </p:spTree>
    <p:extLst>
      <p:ext uri="{BB962C8B-B14F-4D97-AF65-F5344CB8AC3E}">
        <p14:creationId xmlns:p14="http://schemas.microsoft.com/office/powerpoint/2010/main" val="337299339"/>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Lst>
  <p:hf hdr="0" ftr="0" dt="0"/>
  <p:txStyles>
    <p:titleStyle>
      <a:lvl1pPr algn="l" defTabSz="310550" rtl="0" eaLnBrk="1" latinLnBrk="0" hangingPunct="1">
        <a:spcBef>
          <a:spcPct val="0"/>
        </a:spcBef>
        <a:buNone/>
        <a:defRPr sz="1900" b="0" i="0" kern="1200">
          <a:solidFill>
            <a:schemeClr val="tx1">
              <a:lumMod val="65000"/>
              <a:lumOff val="35000"/>
            </a:schemeClr>
          </a:solidFill>
          <a:latin typeface="Helvetica Neue Light"/>
          <a:ea typeface="+mj-ea"/>
          <a:cs typeface="Helvetica Neue Light"/>
        </a:defRPr>
      </a:lvl1pPr>
    </p:titleStyle>
    <p:bodyStyle>
      <a:lvl1pPr marL="232914" indent="-232914" algn="l" defTabSz="310550" rtl="0" eaLnBrk="1" latinLnBrk="0" hangingPunct="1">
        <a:spcBef>
          <a:spcPct val="20000"/>
        </a:spcBef>
        <a:buClrTx/>
        <a:buSzPct val="87000"/>
        <a:buFont typeface="Courier New"/>
        <a:buChar char="o"/>
        <a:defRPr sz="2200" b="0" i="0" kern="1200">
          <a:solidFill>
            <a:schemeClr val="tx1"/>
          </a:solidFill>
          <a:latin typeface="Helvetica Neue Light"/>
          <a:ea typeface="+mn-ea"/>
          <a:cs typeface="Helvetica Neue Light"/>
        </a:defRPr>
      </a:lvl1pPr>
      <a:lvl2pPr marL="504644" indent="-194094" algn="l" defTabSz="310550" rtl="0" eaLnBrk="1" latinLnBrk="0" hangingPunct="1">
        <a:spcBef>
          <a:spcPct val="20000"/>
        </a:spcBef>
        <a:buFont typeface="Arial"/>
        <a:buChar char="•"/>
        <a:defRPr sz="1900" b="0" i="0" kern="1200">
          <a:solidFill>
            <a:schemeClr val="tx1"/>
          </a:solidFill>
          <a:latin typeface="Helvetica Neue Light"/>
          <a:ea typeface="+mn-ea"/>
          <a:cs typeface="Helvetica Neue Light"/>
        </a:defRPr>
      </a:lvl2pPr>
      <a:lvl3pPr marL="776376" indent="-155274" algn="l" defTabSz="310550" rtl="0" eaLnBrk="1" latinLnBrk="0" hangingPunct="1">
        <a:spcBef>
          <a:spcPct val="20000"/>
        </a:spcBef>
        <a:buFont typeface="Arial"/>
        <a:buChar char="•"/>
        <a:defRPr sz="1600" b="0" i="0" kern="1200">
          <a:solidFill>
            <a:schemeClr val="tx1"/>
          </a:solidFill>
          <a:latin typeface="Helvetica Neue Light"/>
          <a:ea typeface="+mn-ea"/>
          <a:cs typeface="Helvetica Neue Light"/>
        </a:defRPr>
      </a:lvl3pPr>
      <a:lvl4pPr marL="1086926" indent="-155274" algn="l" defTabSz="310550" rtl="0" eaLnBrk="1" latinLnBrk="0" hangingPunct="1">
        <a:spcBef>
          <a:spcPct val="20000"/>
        </a:spcBef>
        <a:buFont typeface="Arial"/>
        <a:buChar char="•"/>
        <a:defRPr sz="1400" b="0" i="0" kern="1200">
          <a:solidFill>
            <a:schemeClr val="tx1"/>
          </a:solidFill>
          <a:latin typeface="Helvetica Neue Light"/>
          <a:ea typeface="+mn-ea"/>
          <a:cs typeface="Helvetica Neue Light"/>
        </a:defRPr>
      </a:lvl4pPr>
      <a:lvl5pPr marL="1397476" indent="-155274" algn="l" defTabSz="310550" rtl="0" eaLnBrk="1" latinLnBrk="0" hangingPunct="1">
        <a:spcBef>
          <a:spcPct val="20000"/>
        </a:spcBef>
        <a:buFont typeface="Arial"/>
        <a:buChar char="•"/>
        <a:defRPr sz="1400" b="0" i="0" kern="1200">
          <a:solidFill>
            <a:schemeClr val="tx1"/>
          </a:solidFill>
          <a:latin typeface="Helvetica Neue Light"/>
          <a:ea typeface="+mn-ea"/>
          <a:cs typeface="Helvetica Neue Light"/>
        </a:defRPr>
      </a:lvl5pPr>
      <a:lvl6pPr marL="1708026" indent="-155274" algn="l" defTabSz="310550" rtl="0" eaLnBrk="1" latinLnBrk="0" hangingPunct="1">
        <a:spcBef>
          <a:spcPct val="20000"/>
        </a:spcBef>
        <a:buFont typeface="Arial"/>
        <a:buChar char="•"/>
        <a:defRPr sz="1400" kern="1200">
          <a:solidFill>
            <a:schemeClr val="tx1"/>
          </a:solidFill>
          <a:latin typeface="+mn-lt"/>
          <a:ea typeface="+mn-ea"/>
          <a:cs typeface="+mn-cs"/>
        </a:defRPr>
      </a:lvl6pPr>
      <a:lvl7pPr marL="2018576" indent="-155274" algn="l" defTabSz="310550" rtl="0" eaLnBrk="1" latinLnBrk="0" hangingPunct="1">
        <a:spcBef>
          <a:spcPct val="20000"/>
        </a:spcBef>
        <a:buFont typeface="Arial"/>
        <a:buChar char="•"/>
        <a:defRPr sz="1400" kern="1200">
          <a:solidFill>
            <a:schemeClr val="tx1"/>
          </a:solidFill>
          <a:latin typeface="+mn-lt"/>
          <a:ea typeface="+mn-ea"/>
          <a:cs typeface="+mn-cs"/>
        </a:defRPr>
      </a:lvl7pPr>
      <a:lvl8pPr marL="2329126" indent="-155274" algn="l" defTabSz="310550" rtl="0" eaLnBrk="1" latinLnBrk="0" hangingPunct="1">
        <a:spcBef>
          <a:spcPct val="20000"/>
        </a:spcBef>
        <a:buFont typeface="Arial"/>
        <a:buChar char="•"/>
        <a:defRPr sz="1400" kern="1200">
          <a:solidFill>
            <a:schemeClr val="tx1"/>
          </a:solidFill>
          <a:latin typeface="+mn-lt"/>
          <a:ea typeface="+mn-ea"/>
          <a:cs typeface="+mn-cs"/>
        </a:defRPr>
      </a:lvl8pPr>
      <a:lvl9pPr marL="2639676" indent="-155274" algn="l" defTabSz="310550"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10550" rtl="0" eaLnBrk="1" latinLnBrk="0" hangingPunct="1">
        <a:defRPr sz="1200" kern="1200">
          <a:solidFill>
            <a:schemeClr val="tx1"/>
          </a:solidFill>
          <a:latin typeface="+mn-lt"/>
          <a:ea typeface="+mn-ea"/>
          <a:cs typeface="+mn-cs"/>
        </a:defRPr>
      </a:lvl1pPr>
      <a:lvl2pPr marL="310550" algn="l" defTabSz="310550" rtl="0" eaLnBrk="1" latinLnBrk="0" hangingPunct="1">
        <a:defRPr sz="1200" kern="1200">
          <a:solidFill>
            <a:schemeClr val="tx1"/>
          </a:solidFill>
          <a:latin typeface="+mn-lt"/>
          <a:ea typeface="+mn-ea"/>
          <a:cs typeface="+mn-cs"/>
        </a:defRPr>
      </a:lvl2pPr>
      <a:lvl3pPr marL="621100" algn="l" defTabSz="310550" rtl="0" eaLnBrk="1" latinLnBrk="0" hangingPunct="1">
        <a:defRPr sz="1200" kern="1200">
          <a:solidFill>
            <a:schemeClr val="tx1"/>
          </a:solidFill>
          <a:latin typeface="+mn-lt"/>
          <a:ea typeface="+mn-ea"/>
          <a:cs typeface="+mn-cs"/>
        </a:defRPr>
      </a:lvl3pPr>
      <a:lvl4pPr marL="931650" algn="l" defTabSz="310550" rtl="0" eaLnBrk="1" latinLnBrk="0" hangingPunct="1">
        <a:defRPr sz="1200" kern="1200">
          <a:solidFill>
            <a:schemeClr val="tx1"/>
          </a:solidFill>
          <a:latin typeface="+mn-lt"/>
          <a:ea typeface="+mn-ea"/>
          <a:cs typeface="+mn-cs"/>
        </a:defRPr>
      </a:lvl4pPr>
      <a:lvl5pPr marL="1242200" algn="l" defTabSz="310550" rtl="0" eaLnBrk="1" latinLnBrk="0" hangingPunct="1">
        <a:defRPr sz="1200" kern="1200">
          <a:solidFill>
            <a:schemeClr val="tx1"/>
          </a:solidFill>
          <a:latin typeface="+mn-lt"/>
          <a:ea typeface="+mn-ea"/>
          <a:cs typeface="+mn-cs"/>
        </a:defRPr>
      </a:lvl5pPr>
      <a:lvl6pPr marL="1552751" algn="l" defTabSz="310550" rtl="0" eaLnBrk="1" latinLnBrk="0" hangingPunct="1">
        <a:defRPr sz="1200" kern="1200">
          <a:solidFill>
            <a:schemeClr val="tx1"/>
          </a:solidFill>
          <a:latin typeface="+mn-lt"/>
          <a:ea typeface="+mn-ea"/>
          <a:cs typeface="+mn-cs"/>
        </a:defRPr>
      </a:lvl6pPr>
      <a:lvl7pPr marL="1863300" algn="l" defTabSz="310550" rtl="0" eaLnBrk="1" latinLnBrk="0" hangingPunct="1">
        <a:defRPr sz="1200" kern="1200">
          <a:solidFill>
            <a:schemeClr val="tx1"/>
          </a:solidFill>
          <a:latin typeface="+mn-lt"/>
          <a:ea typeface="+mn-ea"/>
          <a:cs typeface="+mn-cs"/>
        </a:defRPr>
      </a:lvl7pPr>
      <a:lvl8pPr marL="2173851" algn="l" defTabSz="310550" rtl="0" eaLnBrk="1" latinLnBrk="0" hangingPunct="1">
        <a:defRPr sz="1200" kern="1200">
          <a:solidFill>
            <a:schemeClr val="tx1"/>
          </a:solidFill>
          <a:latin typeface="+mn-lt"/>
          <a:ea typeface="+mn-ea"/>
          <a:cs typeface="+mn-cs"/>
        </a:defRPr>
      </a:lvl8pPr>
      <a:lvl9pPr marL="2484400" algn="l" defTabSz="31055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3" y="0"/>
            <a:ext cx="914400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2093" tIns="31047" rIns="62093" bIns="31047" rtlCol="0" anchor="ctr"/>
          <a:lstStyle/>
          <a:p>
            <a:pPr algn="ctr" defTabSz="878747"/>
            <a:endParaRPr lang="en-US" sz="1700" dirty="0">
              <a:solidFill>
                <a:prstClr val="white"/>
              </a:solidFill>
              <a:latin typeface="Calibri"/>
            </a:endParaRPr>
          </a:p>
        </p:txBody>
      </p:sp>
      <p:sp>
        <p:nvSpPr>
          <p:cNvPr id="2" name="Title Placeholder 1"/>
          <p:cNvSpPr>
            <a:spLocks noGrp="1"/>
          </p:cNvSpPr>
          <p:nvPr>
            <p:ph type="title"/>
          </p:nvPr>
        </p:nvSpPr>
        <p:spPr>
          <a:xfrm>
            <a:off x="457203" y="5491"/>
            <a:ext cx="8229600" cy="427508"/>
          </a:xfrm>
          <a:prstGeom prst="rect">
            <a:avLst/>
          </a:prstGeom>
        </p:spPr>
        <p:txBody>
          <a:bodyPr vert="horz" lIns="62093" tIns="31047" rIns="62093" bIns="31047" rtlCol="0" anchor="ctr">
            <a:normAutofit/>
          </a:bodyPr>
          <a:lstStyle/>
          <a:p>
            <a:r>
              <a:rPr lang="en-US" dirty="0"/>
              <a:t>Click to edit Master title style</a:t>
            </a:r>
          </a:p>
        </p:txBody>
      </p:sp>
      <p:sp>
        <p:nvSpPr>
          <p:cNvPr id="3" name="Text Placeholder 2"/>
          <p:cNvSpPr>
            <a:spLocks noGrp="1"/>
          </p:cNvSpPr>
          <p:nvPr>
            <p:ph type="body" idx="1"/>
          </p:nvPr>
        </p:nvSpPr>
        <p:spPr>
          <a:xfrm>
            <a:off x="457203" y="664148"/>
            <a:ext cx="8229600" cy="4318620"/>
          </a:xfrm>
          <a:prstGeom prst="rect">
            <a:avLst/>
          </a:prstGeom>
        </p:spPr>
        <p:txBody>
          <a:bodyPr vert="horz" lIns="62093" tIns="31047" rIns="62093" bIns="3104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8394" y="5000015"/>
            <a:ext cx="1523217" cy="139645"/>
          </a:xfrm>
          <a:prstGeom prst="rect">
            <a:avLst/>
          </a:prstGeom>
          <a:noFill/>
        </p:spPr>
        <p:txBody>
          <a:bodyPr wrap="none" lIns="62093" tIns="31047" rIns="62093" bIns="31047" rtlCol="0">
            <a:spAutoFit/>
          </a:bodyPr>
          <a:lstStyle/>
          <a:p>
            <a:pPr defTabSz="878747"/>
            <a:r>
              <a:rPr lang="en-US" sz="500" dirty="0">
                <a:solidFill>
                  <a:prstClr val="black">
                    <a:lumMod val="50000"/>
                    <a:lumOff val="50000"/>
                  </a:prstClr>
                </a:solidFill>
                <a:latin typeface="Helvetica Neue Thin"/>
                <a:cs typeface="Helvetica Neue Thin"/>
              </a:rPr>
              <a:t>© 2015 Cisco and/or its affiliates. All rights reserved.</a:t>
            </a:r>
          </a:p>
        </p:txBody>
      </p:sp>
      <p:sp>
        <p:nvSpPr>
          <p:cNvPr id="12" name="TextBox 11"/>
          <p:cNvSpPr txBox="1"/>
          <p:nvPr userDrawn="1"/>
        </p:nvSpPr>
        <p:spPr>
          <a:xfrm>
            <a:off x="7748457" y="5000015"/>
            <a:ext cx="1318033" cy="139645"/>
          </a:xfrm>
          <a:prstGeom prst="rect">
            <a:avLst/>
          </a:prstGeom>
          <a:noFill/>
        </p:spPr>
        <p:txBody>
          <a:bodyPr wrap="none" lIns="62093" tIns="31047" rIns="62093" bIns="31047" rtlCol="0">
            <a:spAutoFit/>
          </a:bodyPr>
          <a:lstStyle/>
          <a:p>
            <a:pPr defTabSz="878747"/>
            <a:r>
              <a:rPr lang="en-US" sz="500" dirty="0">
                <a:solidFill>
                  <a:prstClr val="black">
                    <a:lumMod val="50000"/>
                    <a:lumOff val="50000"/>
                  </a:prstClr>
                </a:solidFill>
                <a:latin typeface="Helvetica Neue Thin"/>
                <a:cs typeface="Helvetica Neue Thin"/>
              </a:rPr>
              <a:t>Cisco Confidential – Redistribution Prohibited</a:t>
            </a:r>
          </a:p>
        </p:txBody>
      </p:sp>
    </p:spTree>
    <p:extLst>
      <p:ext uri="{BB962C8B-B14F-4D97-AF65-F5344CB8AC3E}">
        <p14:creationId xmlns:p14="http://schemas.microsoft.com/office/powerpoint/2010/main" val="237878386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dt="0"/>
  <p:txStyles>
    <p:titleStyle>
      <a:lvl1pPr algn="l" defTabSz="310467" rtl="0" eaLnBrk="1" latinLnBrk="0" hangingPunct="1">
        <a:spcBef>
          <a:spcPct val="0"/>
        </a:spcBef>
        <a:buNone/>
        <a:defRPr sz="1900" b="0" i="0" kern="1200">
          <a:solidFill>
            <a:schemeClr val="tx1">
              <a:lumMod val="65000"/>
              <a:lumOff val="35000"/>
            </a:schemeClr>
          </a:solidFill>
          <a:latin typeface="Helvetica Neue Light"/>
          <a:ea typeface="+mj-ea"/>
          <a:cs typeface="Helvetica Neue Light"/>
        </a:defRPr>
      </a:lvl1pPr>
    </p:titleStyle>
    <p:bodyStyle>
      <a:lvl1pPr marL="232851" indent="-232851" algn="l" defTabSz="310467" rtl="0" eaLnBrk="1" latinLnBrk="0" hangingPunct="1">
        <a:spcBef>
          <a:spcPct val="20000"/>
        </a:spcBef>
        <a:buClrTx/>
        <a:buSzPct val="87000"/>
        <a:buFont typeface="Courier New"/>
        <a:buChar char="o"/>
        <a:defRPr sz="2200" b="0" i="0" kern="1200">
          <a:solidFill>
            <a:schemeClr val="tx1"/>
          </a:solidFill>
          <a:latin typeface="Helvetica Neue Light"/>
          <a:ea typeface="+mn-ea"/>
          <a:cs typeface="Helvetica Neue Light"/>
        </a:defRPr>
      </a:lvl1pPr>
      <a:lvl2pPr marL="504508" indent="-194042" algn="l" defTabSz="310467" rtl="0" eaLnBrk="1" latinLnBrk="0" hangingPunct="1">
        <a:spcBef>
          <a:spcPct val="20000"/>
        </a:spcBef>
        <a:buFont typeface="Arial"/>
        <a:buChar char="•"/>
        <a:defRPr sz="1900" b="0" i="0" kern="1200">
          <a:solidFill>
            <a:schemeClr val="tx1"/>
          </a:solidFill>
          <a:latin typeface="Helvetica Neue Light"/>
          <a:ea typeface="+mn-ea"/>
          <a:cs typeface="Helvetica Neue Light"/>
        </a:defRPr>
      </a:lvl2pPr>
      <a:lvl3pPr marL="776167" indent="-155235" algn="l" defTabSz="310467" rtl="0" eaLnBrk="1" latinLnBrk="0" hangingPunct="1">
        <a:spcBef>
          <a:spcPct val="20000"/>
        </a:spcBef>
        <a:buFont typeface="Arial"/>
        <a:buChar char="•"/>
        <a:defRPr sz="1700" b="0" i="0" kern="1200">
          <a:solidFill>
            <a:schemeClr val="tx1"/>
          </a:solidFill>
          <a:latin typeface="Helvetica Neue Light"/>
          <a:ea typeface="+mn-ea"/>
          <a:cs typeface="Helvetica Neue Light"/>
        </a:defRPr>
      </a:lvl3pPr>
      <a:lvl4pPr marL="1086635" indent="-155235" algn="l" defTabSz="310467" rtl="0" eaLnBrk="1" latinLnBrk="0" hangingPunct="1">
        <a:spcBef>
          <a:spcPct val="20000"/>
        </a:spcBef>
        <a:buFont typeface="Arial"/>
        <a:buChar char="•"/>
        <a:defRPr sz="1400" b="0" i="0" kern="1200">
          <a:solidFill>
            <a:schemeClr val="tx1"/>
          </a:solidFill>
          <a:latin typeface="Helvetica Neue Light"/>
          <a:ea typeface="+mn-ea"/>
          <a:cs typeface="Helvetica Neue Light"/>
        </a:defRPr>
      </a:lvl4pPr>
      <a:lvl5pPr marL="1397101" indent="-155235" algn="l" defTabSz="310467" rtl="0" eaLnBrk="1" latinLnBrk="0" hangingPunct="1">
        <a:spcBef>
          <a:spcPct val="20000"/>
        </a:spcBef>
        <a:buFont typeface="Arial"/>
        <a:buChar char="•"/>
        <a:defRPr sz="1400" b="0" i="0" kern="1200">
          <a:solidFill>
            <a:schemeClr val="tx1"/>
          </a:solidFill>
          <a:latin typeface="Helvetica Neue Light"/>
          <a:ea typeface="+mn-ea"/>
          <a:cs typeface="Helvetica Neue Light"/>
        </a:defRPr>
      </a:lvl5pPr>
      <a:lvl6pPr marL="1707569" indent="-155235" algn="l" defTabSz="310467" rtl="0" eaLnBrk="1" latinLnBrk="0" hangingPunct="1">
        <a:spcBef>
          <a:spcPct val="20000"/>
        </a:spcBef>
        <a:buFont typeface="Arial"/>
        <a:buChar char="•"/>
        <a:defRPr sz="1400" kern="1200">
          <a:solidFill>
            <a:schemeClr val="tx1"/>
          </a:solidFill>
          <a:latin typeface="+mn-lt"/>
          <a:ea typeface="+mn-ea"/>
          <a:cs typeface="+mn-cs"/>
        </a:defRPr>
      </a:lvl6pPr>
      <a:lvl7pPr marL="2018035" indent="-155235" algn="l" defTabSz="310467" rtl="0" eaLnBrk="1" latinLnBrk="0" hangingPunct="1">
        <a:spcBef>
          <a:spcPct val="20000"/>
        </a:spcBef>
        <a:buFont typeface="Arial"/>
        <a:buChar char="•"/>
        <a:defRPr sz="1400" kern="1200">
          <a:solidFill>
            <a:schemeClr val="tx1"/>
          </a:solidFill>
          <a:latin typeface="+mn-lt"/>
          <a:ea typeface="+mn-ea"/>
          <a:cs typeface="+mn-cs"/>
        </a:defRPr>
      </a:lvl7pPr>
      <a:lvl8pPr marL="2328502" indent="-155235" algn="l" defTabSz="310467" rtl="0" eaLnBrk="1" latinLnBrk="0" hangingPunct="1">
        <a:spcBef>
          <a:spcPct val="20000"/>
        </a:spcBef>
        <a:buFont typeface="Arial"/>
        <a:buChar char="•"/>
        <a:defRPr sz="1400" kern="1200">
          <a:solidFill>
            <a:schemeClr val="tx1"/>
          </a:solidFill>
          <a:latin typeface="+mn-lt"/>
          <a:ea typeface="+mn-ea"/>
          <a:cs typeface="+mn-cs"/>
        </a:defRPr>
      </a:lvl8pPr>
      <a:lvl9pPr marL="2638969" indent="-155235" algn="l" defTabSz="310467"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10467" rtl="0" eaLnBrk="1" latinLnBrk="0" hangingPunct="1">
        <a:defRPr sz="1200" kern="1200">
          <a:solidFill>
            <a:schemeClr val="tx1"/>
          </a:solidFill>
          <a:latin typeface="+mn-lt"/>
          <a:ea typeface="+mn-ea"/>
          <a:cs typeface="+mn-cs"/>
        </a:defRPr>
      </a:lvl1pPr>
      <a:lvl2pPr marL="310467" algn="l" defTabSz="310467" rtl="0" eaLnBrk="1" latinLnBrk="0" hangingPunct="1">
        <a:defRPr sz="1200" kern="1200">
          <a:solidFill>
            <a:schemeClr val="tx1"/>
          </a:solidFill>
          <a:latin typeface="+mn-lt"/>
          <a:ea typeface="+mn-ea"/>
          <a:cs typeface="+mn-cs"/>
        </a:defRPr>
      </a:lvl2pPr>
      <a:lvl3pPr marL="620934" algn="l" defTabSz="310467" rtl="0" eaLnBrk="1" latinLnBrk="0" hangingPunct="1">
        <a:defRPr sz="1200" kern="1200">
          <a:solidFill>
            <a:schemeClr val="tx1"/>
          </a:solidFill>
          <a:latin typeface="+mn-lt"/>
          <a:ea typeface="+mn-ea"/>
          <a:cs typeface="+mn-cs"/>
        </a:defRPr>
      </a:lvl3pPr>
      <a:lvl4pPr marL="931400" algn="l" defTabSz="310467" rtl="0" eaLnBrk="1" latinLnBrk="0" hangingPunct="1">
        <a:defRPr sz="1200" kern="1200">
          <a:solidFill>
            <a:schemeClr val="tx1"/>
          </a:solidFill>
          <a:latin typeface="+mn-lt"/>
          <a:ea typeface="+mn-ea"/>
          <a:cs typeface="+mn-cs"/>
        </a:defRPr>
      </a:lvl4pPr>
      <a:lvl5pPr marL="1241866" algn="l" defTabSz="310467" rtl="0" eaLnBrk="1" latinLnBrk="0" hangingPunct="1">
        <a:defRPr sz="1200" kern="1200">
          <a:solidFill>
            <a:schemeClr val="tx1"/>
          </a:solidFill>
          <a:latin typeface="+mn-lt"/>
          <a:ea typeface="+mn-ea"/>
          <a:cs typeface="+mn-cs"/>
        </a:defRPr>
      </a:lvl5pPr>
      <a:lvl6pPr marL="1552334" algn="l" defTabSz="310467" rtl="0" eaLnBrk="1" latinLnBrk="0" hangingPunct="1">
        <a:defRPr sz="1200" kern="1200">
          <a:solidFill>
            <a:schemeClr val="tx1"/>
          </a:solidFill>
          <a:latin typeface="+mn-lt"/>
          <a:ea typeface="+mn-ea"/>
          <a:cs typeface="+mn-cs"/>
        </a:defRPr>
      </a:lvl6pPr>
      <a:lvl7pPr marL="1862801" algn="l" defTabSz="310467" rtl="0" eaLnBrk="1" latinLnBrk="0" hangingPunct="1">
        <a:defRPr sz="1200" kern="1200">
          <a:solidFill>
            <a:schemeClr val="tx1"/>
          </a:solidFill>
          <a:latin typeface="+mn-lt"/>
          <a:ea typeface="+mn-ea"/>
          <a:cs typeface="+mn-cs"/>
        </a:defRPr>
      </a:lvl7pPr>
      <a:lvl8pPr marL="2173268" algn="l" defTabSz="310467" rtl="0" eaLnBrk="1" latinLnBrk="0" hangingPunct="1">
        <a:defRPr sz="1200" kern="1200">
          <a:solidFill>
            <a:schemeClr val="tx1"/>
          </a:solidFill>
          <a:latin typeface="+mn-lt"/>
          <a:ea typeface="+mn-ea"/>
          <a:cs typeface="+mn-cs"/>
        </a:defRPr>
      </a:lvl8pPr>
      <a:lvl9pPr marL="2483734" algn="l" defTabSz="310467"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realpython.com/python-ides-code-editors-guide/" TargetMode="External"/><Relationship Id="rId1" Type="http://schemas.openxmlformats.org/officeDocument/2006/relationships/slideLayout" Target="../slideLayouts/slideLayout65.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realpython.com/python-ides-code-editors-guide/" TargetMode="External"/><Relationship Id="rId1" Type="http://schemas.openxmlformats.org/officeDocument/2006/relationships/slideLayout" Target="../slideLayouts/slideLayout65.xml"/><Relationship Id="rId4" Type="http://schemas.openxmlformats.org/officeDocument/2006/relationships/image" Target="../media/image25.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hyperlink" Target="https://realpython.com/python-ides-code-editors-guide/" TargetMode="Externa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hyperlink" Target="https://pypi.python.org/pypi" TargetMode="External"/><Relationship Id="rId2" Type="http://schemas.openxmlformats.org/officeDocument/2006/relationships/image" Target="../media/image27.png"/><Relationship Id="rId1" Type="http://schemas.openxmlformats.org/officeDocument/2006/relationships/slideLayout" Target="../slideLayouts/slideLayout66.xml"/><Relationship Id="rId5" Type="http://schemas.openxmlformats.org/officeDocument/2006/relationships/image" Target="../media/image28.png"/><Relationship Id="rId4" Type="http://schemas.openxmlformats.org/officeDocument/2006/relationships/hyperlink" Target="https://github.com/datacenter/acitoolki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ypi.python.org/pypi" TargetMode="External"/><Relationship Id="rId2" Type="http://schemas.openxmlformats.org/officeDocument/2006/relationships/hyperlink" Target="https://docs.python.org/3/library/index.html" TargetMode="Externa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python.org/3/library/sys.html" TargetMode="External"/><Relationship Id="rId2" Type="http://schemas.openxmlformats.org/officeDocument/2006/relationships/hyperlink" Target="https://docs.python.org/3/library/pprint.html" TargetMode="External"/><Relationship Id="rId1" Type="http://schemas.openxmlformats.org/officeDocument/2006/relationships/slideLayout" Target="../slideLayouts/slideLayout66.xml"/><Relationship Id="rId6" Type="http://schemas.openxmlformats.org/officeDocument/2006/relationships/hyperlink" Target="https://docs.python.org/3/library/index.html" TargetMode="External"/><Relationship Id="rId5" Type="http://schemas.openxmlformats.org/officeDocument/2006/relationships/hyperlink" Target="https://docs.python.org/3/library/datetime.html" TargetMode="External"/><Relationship Id="rId4" Type="http://schemas.openxmlformats.org/officeDocument/2006/relationships/hyperlink" Target="https://docs.python.org/3/library/os.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library/pprint.html" TargetMode="External"/><Relationship Id="rId2" Type="http://schemas.openxmlformats.org/officeDocument/2006/relationships/image" Target="../media/image30.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hyperlink" Target="https://docs.python.org/3/library/sys.html" TargetMode="Externa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library/os.html" TargetMode="External"/><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python.org/3/library/datetime.html" TargetMode="Externa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library/json.html" TargetMode="External"/><Relationship Id="rId2" Type="http://schemas.openxmlformats.org/officeDocument/2006/relationships/hyperlink" Target="https://pypi.python.org/pypi/xmltodict" TargetMode="External"/><Relationship Id="rId1" Type="http://schemas.openxmlformats.org/officeDocument/2006/relationships/slideLayout" Target="../slideLayouts/slideLayout66.xml"/><Relationship Id="rId5" Type="http://schemas.openxmlformats.org/officeDocument/2006/relationships/hyperlink" Target="https://docs.python.org/3/library/csv.html" TargetMode="External"/><Relationship Id="rId4" Type="http://schemas.openxmlformats.org/officeDocument/2006/relationships/hyperlink" Target="http://pyyaml.org/wiki/PyYAMLDocumenta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ocs.python.org/3.6/library/markup.html" TargetMode="External"/><Relationship Id="rId1" Type="http://schemas.openxmlformats.org/officeDocument/2006/relationships/slideLayout" Target="../slideLayouts/slideLayout66.xml"/><Relationship Id="rId4" Type="http://schemas.openxmlformats.org/officeDocument/2006/relationships/hyperlink" Target="https://pypi.python.org/pypi/xmltodic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hyperlink" Target="https://docs.python.org/3/library/json.html" TargetMode="External"/><Relationship Id="rId2" Type="http://schemas.openxmlformats.org/officeDocument/2006/relationships/image" Target="../media/image34.png"/><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hyperlink" Target="https://pypi.python.org/pypi/PyYAML/3.12" TargetMode="External"/><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hyperlink" Target="https://docs.python.org/3/library/csv.html" TargetMode="External"/><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docs.python-requests.org/" TargetMode="Externa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docs.python-requests.org/" TargetMode="External"/><Relationship Id="rId1" Type="http://schemas.openxmlformats.org/officeDocument/2006/relationships/slideLayout" Target="../slideLayouts/slideLayout6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ktbyers/netmiko" TargetMode="External"/><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65.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cisco.com/codeexchange" TargetMode="External"/><Relationship Id="rId2" Type="http://schemas.openxmlformats.org/officeDocument/2006/relationships/image" Target="../media/image44.png"/><Relationship Id="rId1" Type="http://schemas.openxmlformats.org/officeDocument/2006/relationships/slideLayout" Target="../slideLayouts/slideLayout9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3" Type="http://schemas.openxmlformats.org/officeDocument/2006/relationships/hyperlink" Target="https://docs.python.org/2.7/reference/compound_stmts.html#except" TargetMode="External"/><Relationship Id="rId2" Type="http://schemas.openxmlformats.org/officeDocument/2006/relationships/hyperlink" Target="https://docs.python.org/2.7/reference/compound_stmts.html#try" TargetMode="Externa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7" y="4248152"/>
            <a:ext cx="1904993" cy="288131"/>
          </a:xfrm>
        </p:spPr>
        <p:txBody>
          <a:bodyPr/>
          <a:lstStyle/>
          <a:p>
            <a:r>
              <a:rPr lang="en-US" dirty="0"/>
              <a:t>Patrick </a:t>
            </a:r>
            <a:r>
              <a:rPr lang="en-US" dirty="0" err="1"/>
              <a:t>Rockholz</a:t>
            </a:r>
            <a:endParaRPr lang="en-US" dirty="0"/>
          </a:p>
          <a:p>
            <a:r>
              <a:rPr lang="en-US" dirty="0" err="1"/>
              <a:t>parockho@cisco.com</a:t>
            </a:r>
            <a:endParaRPr lang="en-US" dirty="0"/>
          </a:p>
        </p:txBody>
      </p:sp>
      <p:sp>
        <p:nvSpPr>
          <p:cNvPr id="4" name="Text Placeholder 3"/>
          <p:cNvSpPr>
            <a:spLocks noGrp="1"/>
          </p:cNvSpPr>
          <p:nvPr>
            <p:ph type="body" sz="quarter" idx="12"/>
          </p:nvPr>
        </p:nvSpPr>
        <p:spPr>
          <a:xfrm>
            <a:off x="381007" y="4476752"/>
            <a:ext cx="1676393" cy="288131"/>
          </a:xfrm>
        </p:spPr>
        <p:txBody>
          <a:bodyPr/>
          <a:lstStyle/>
          <a:p>
            <a:r>
              <a:rPr lang="en-US" dirty="0"/>
              <a:t>Systems Architect</a:t>
            </a:r>
          </a:p>
        </p:txBody>
      </p:sp>
      <p:sp>
        <p:nvSpPr>
          <p:cNvPr id="6" name="Title 5"/>
          <p:cNvSpPr>
            <a:spLocks noGrp="1"/>
          </p:cNvSpPr>
          <p:nvPr>
            <p:ph type="ctrTitle"/>
          </p:nvPr>
        </p:nvSpPr>
        <p:spPr>
          <a:xfrm>
            <a:off x="381001" y="2272752"/>
            <a:ext cx="8340152" cy="644730"/>
          </a:xfrm>
        </p:spPr>
        <p:txBody>
          <a:bodyPr/>
          <a:lstStyle/>
          <a:p>
            <a:r>
              <a:rPr lang="en-US" sz="3600" dirty="0"/>
              <a:t>Python for </a:t>
            </a:r>
            <a:r>
              <a:rPr lang="en-US" sz="3600" dirty="0" err="1"/>
              <a:t>DevNet</a:t>
            </a:r>
            <a:r>
              <a:rPr lang="en-US" sz="3600" dirty="0"/>
              <a:t> Associates</a:t>
            </a:r>
          </a:p>
        </p:txBody>
      </p:sp>
      <p:sp>
        <p:nvSpPr>
          <p:cNvPr id="3" name="Text Placeholder 2"/>
          <p:cNvSpPr>
            <a:spLocks noGrp="1"/>
          </p:cNvSpPr>
          <p:nvPr>
            <p:ph type="body" sz="quarter" idx="13"/>
          </p:nvPr>
        </p:nvSpPr>
        <p:spPr>
          <a:xfrm>
            <a:off x="381007" y="2882353"/>
            <a:ext cx="8302625" cy="299001"/>
          </a:xfrm>
        </p:spPr>
        <p:txBody>
          <a:bodyPr>
            <a:normAutofit fontScale="62500" lnSpcReduction="20000"/>
          </a:bodyPr>
          <a:lstStyle/>
          <a:p>
            <a:endParaRPr lang="en-US" sz="2800" b="1" dirty="0"/>
          </a:p>
        </p:txBody>
      </p:sp>
      <p:sp>
        <p:nvSpPr>
          <p:cNvPr id="7" name="Text Placeholder 2"/>
          <p:cNvSpPr>
            <a:spLocks noGrp="1"/>
          </p:cNvSpPr>
          <p:nvPr>
            <p:ph type="body" sz="quarter" idx="13"/>
          </p:nvPr>
        </p:nvSpPr>
        <p:spPr>
          <a:xfrm>
            <a:off x="381007" y="3714754"/>
            <a:ext cx="1676393" cy="299001"/>
          </a:xfrm>
        </p:spPr>
        <p:txBody>
          <a:bodyPr>
            <a:normAutofit fontScale="85000" lnSpcReduction="20000"/>
          </a:bodyPr>
          <a:lstStyle/>
          <a:p>
            <a:endParaRPr lang="en-US" sz="2000" dirty="0">
              <a:solidFill>
                <a:schemeClr val="bg1">
                  <a:lumMod val="85000"/>
                </a:schemeClr>
              </a:solidFill>
            </a:endParaRPr>
          </a:p>
        </p:txBody>
      </p:sp>
      <p:sp>
        <p:nvSpPr>
          <p:cNvPr id="8" name="Subtitle 1">
            <a:extLst>
              <a:ext uri="{FF2B5EF4-FFF2-40B4-BE49-F238E27FC236}">
                <a16:creationId xmlns:a16="http://schemas.microsoft.com/office/drawing/2014/main" id="{1737B123-5728-484A-9CA4-27A338E2BCA6}"/>
              </a:ext>
            </a:extLst>
          </p:cNvPr>
          <p:cNvSpPr txBox="1">
            <a:spLocks/>
          </p:cNvSpPr>
          <p:nvPr/>
        </p:nvSpPr>
        <p:spPr>
          <a:xfrm>
            <a:off x="2362200" y="4248152"/>
            <a:ext cx="1904993" cy="288131"/>
          </a:xfrm>
          <a:prstGeom prst="rect">
            <a:avLst/>
          </a:prstGeom>
        </p:spPr>
        <p:txBody>
          <a:bodyPr lIns="91412" tIns="45706" rIns="91412" bIns="45706" anchor="b" anchorCtr="0">
            <a:noAutofit/>
          </a:bodyPr>
          <a:lstStyle>
            <a:lvl1pPr marL="0" indent="0" algn="l" defTabSz="684156" rtl="0" eaLnBrk="1" fontAlgn="base" hangingPunct="1">
              <a:lnSpc>
                <a:spcPct val="95000"/>
              </a:lnSpc>
              <a:spcBef>
                <a:spcPts val="1075"/>
              </a:spcBef>
              <a:spcAft>
                <a:spcPct val="0"/>
              </a:spcAft>
              <a:buClr>
                <a:schemeClr val="tx2"/>
              </a:buClr>
              <a:buSzPct val="90000"/>
              <a:buFont typeface="Arial" charset="0"/>
              <a:buNone/>
              <a:defRPr lang="en-US" sz="1400" b="0" i="0" kern="1200">
                <a:solidFill>
                  <a:srgbClr val="FFFFFE"/>
                </a:solidFill>
                <a:latin typeface="+mn-lt"/>
                <a:ea typeface="ＭＳ Ｐゴシック" charset="0"/>
                <a:cs typeface="CiscoSans"/>
              </a:defRPr>
            </a:lvl1pPr>
            <a:lvl2pPr marL="342826" indent="0" algn="ctr" defTabSz="684156"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663" indent="0" algn="ctr" defTabSz="684156"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493" indent="0" algn="ctr" defTabSz="684156"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327" indent="0" algn="ctr" defTabSz="684156"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153" indent="0" algn="ctr" defTabSz="685720"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6989" indent="0" algn="ctr" defTabSz="685720"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399820" indent="0" algn="ctr" defTabSz="68572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654" indent="0" algn="ctr" defTabSz="68572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dirty="0"/>
              <a:t>Brian Buxton</a:t>
            </a:r>
          </a:p>
          <a:p>
            <a:r>
              <a:rPr lang="en-US" dirty="0" err="1"/>
              <a:t>brbuxton@cisco.com</a:t>
            </a:r>
            <a:endParaRPr lang="en-US" dirty="0"/>
          </a:p>
        </p:txBody>
      </p:sp>
      <p:sp>
        <p:nvSpPr>
          <p:cNvPr id="9" name="Text Placeholder 3">
            <a:extLst>
              <a:ext uri="{FF2B5EF4-FFF2-40B4-BE49-F238E27FC236}">
                <a16:creationId xmlns:a16="http://schemas.microsoft.com/office/drawing/2014/main" id="{EB748D80-C253-8A4F-B482-4E575E9DE94F}"/>
              </a:ext>
            </a:extLst>
          </p:cNvPr>
          <p:cNvSpPr txBox="1">
            <a:spLocks/>
          </p:cNvSpPr>
          <p:nvPr/>
        </p:nvSpPr>
        <p:spPr>
          <a:xfrm>
            <a:off x="2362200" y="4476752"/>
            <a:ext cx="1676393" cy="288131"/>
          </a:xfrm>
          <a:prstGeom prst="rect">
            <a:avLst/>
          </a:prstGeom>
        </p:spPr>
        <p:txBody>
          <a:bodyPr lIns="91412" tIns="45706" rIns="91412" bIns="45706"/>
          <a:lstStyle>
            <a:lvl1pPr marL="0" indent="0" algn="l" defTabSz="684156" rtl="0" eaLnBrk="1" fontAlgn="base" hangingPunct="1">
              <a:lnSpc>
                <a:spcPct val="95000"/>
              </a:lnSpc>
              <a:spcBef>
                <a:spcPts val="1075"/>
              </a:spcBef>
              <a:spcAft>
                <a:spcPct val="0"/>
              </a:spcAft>
              <a:buClr>
                <a:schemeClr val="tx2"/>
              </a:buClr>
              <a:buSzPct val="90000"/>
              <a:buFontTx/>
              <a:buNone/>
              <a:defRPr lang="en-US" sz="1400" b="0" i="0" kern="1200" dirty="0" smtClean="0">
                <a:solidFill>
                  <a:srgbClr val="FFFFFE"/>
                </a:solidFill>
                <a:latin typeface="+mn-lt"/>
                <a:ea typeface="+mn-ea"/>
                <a:cs typeface="CiscoSans ExtraLight" pitchFamily="34" charset="0"/>
              </a:defRPr>
            </a:lvl1pPr>
            <a:lvl2pPr marL="358745" indent="-215882" algn="l" defTabSz="684156"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764" indent="-169849" algn="l" defTabSz="684156"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196" indent="-169849" algn="l" defTabSz="684156"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27" indent="-169849" algn="l" defTabSz="684156"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784" indent="-171431" algn="l" defTabSz="68572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66" indent="-171408" algn="l" defTabSz="68572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020" indent="0" algn="l" defTabSz="68572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310" indent="-171431" algn="l" defTabSz="68572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t>Systems Architect</a:t>
            </a:r>
          </a:p>
        </p:txBody>
      </p:sp>
    </p:spTree>
    <p:extLst>
      <p:ext uri="{BB962C8B-B14F-4D97-AF65-F5344CB8AC3E}">
        <p14:creationId xmlns:p14="http://schemas.microsoft.com/office/powerpoint/2010/main" val="150388848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7130" indent="0">
              <a:buNone/>
            </a:pPr>
            <a:r>
              <a:rPr lang="en-US" sz="2800" dirty="0"/>
              <a:t>Code Editor = a text editor with some syntax highlighting and code formatting capabilities</a:t>
            </a:r>
          </a:p>
          <a:p>
            <a:pPr marL="57130" indent="0">
              <a:buNone/>
            </a:pPr>
            <a:r>
              <a:rPr lang="en-US" sz="2800" dirty="0"/>
              <a:t>(e.g. vi/vim, </a:t>
            </a:r>
            <a:r>
              <a:rPr lang="en-US" sz="2800" dirty="0" err="1"/>
              <a:t>NotePad</a:t>
            </a:r>
            <a:r>
              <a:rPr lang="en-US" sz="2800" dirty="0"/>
              <a:t>++, Atom, BBEdit)</a:t>
            </a:r>
          </a:p>
          <a:p>
            <a:pPr marL="57130" indent="0">
              <a:buNone/>
            </a:pPr>
            <a:endParaRPr lang="en-US" sz="2800" dirty="0"/>
          </a:p>
          <a:p>
            <a:pPr marL="57130" indent="0">
              <a:spcBef>
                <a:spcPts val="100"/>
              </a:spcBef>
              <a:buNone/>
            </a:pPr>
            <a:endParaRPr lang="en-US" sz="1800" dirty="0">
              <a:latin typeface="Consolas" charset="0"/>
              <a:ea typeface="Consolas" charset="0"/>
              <a:cs typeface="Consolas" charset="0"/>
            </a:endParaRPr>
          </a:p>
          <a:p>
            <a:pPr marL="57130" indent="0">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How to Run Python</a:t>
            </a:r>
          </a:p>
        </p:txBody>
      </p:sp>
      <p:sp>
        <p:nvSpPr>
          <p:cNvPr id="2" name="TextBox 1">
            <a:extLst>
              <a:ext uri="{FF2B5EF4-FFF2-40B4-BE49-F238E27FC236}">
                <a16:creationId xmlns:a16="http://schemas.microsoft.com/office/drawing/2014/main" id="{3D965A7D-916F-D947-B7CD-095B317E5601}"/>
              </a:ext>
            </a:extLst>
          </p:cNvPr>
          <p:cNvSpPr txBox="1"/>
          <p:nvPr/>
        </p:nvSpPr>
        <p:spPr>
          <a:xfrm>
            <a:off x="1690442" y="4400550"/>
            <a:ext cx="5763116" cy="369332"/>
          </a:xfrm>
          <a:prstGeom prst="rect">
            <a:avLst/>
          </a:prstGeom>
          <a:noFill/>
        </p:spPr>
        <p:txBody>
          <a:bodyPr wrap="none" rtlCol="0">
            <a:spAutoFit/>
          </a:bodyPr>
          <a:lstStyle/>
          <a:p>
            <a:r>
              <a:rPr lang="en-US" dirty="0">
                <a:hlinkClick r:id="rId2"/>
              </a:rPr>
              <a:t>https://</a:t>
            </a:r>
            <a:r>
              <a:rPr lang="en-US" dirty="0" err="1">
                <a:hlinkClick r:id="rId2"/>
              </a:rPr>
              <a:t>realpython.com</a:t>
            </a:r>
            <a:r>
              <a:rPr lang="en-US" dirty="0">
                <a:hlinkClick r:id="rId2"/>
              </a:rPr>
              <a:t>/python-ides-code-editors-guide/</a:t>
            </a:r>
            <a:endParaRPr lang="en-US" dirty="0"/>
          </a:p>
        </p:txBody>
      </p:sp>
      <p:pic>
        <p:nvPicPr>
          <p:cNvPr id="4" name="Picture 3">
            <a:extLst>
              <a:ext uri="{FF2B5EF4-FFF2-40B4-BE49-F238E27FC236}">
                <a16:creationId xmlns:a16="http://schemas.microsoft.com/office/drawing/2014/main" id="{0ED604AD-E743-3B4E-97F4-18410D6D66CB}"/>
              </a:ext>
            </a:extLst>
          </p:cNvPr>
          <p:cNvPicPr>
            <a:picLocks noChangeAspect="1"/>
          </p:cNvPicPr>
          <p:nvPr/>
        </p:nvPicPr>
        <p:blipFill>
          <a:blip r:embed="rId3"/>
          <a:stretch>
            <a:fillRect/>
          </a:stretch>
        </p:blipFill>
        <p:spPr>
          <a:xfrm>
            <a:off x="685800" y="2647950"/>
            <a:ext cx="1422400" cy="1422400"/>
          </a:xfrm>
          <a:prstGeom prst="rect">
            <a:avLst/>
          </a:prstGeom>
        </p:spPr>
      </p:pic>
      <p:pic>
        <p:nvPicPr>
          <p:cNvPr id="9" name="Picture 8">
            <a:extLst>
              <a:ext uri="{FF2B5EF4-FFF2-40B4-BE49-F238E27FC236}">
                <a16:creationId xmlns:a16="http://schemas.microsoft.com/office/drawing/2014/main" id="{582FF950-6A64-EA41-A443-B748A3163EA5}"/>
              </a:ext>
            </a:extLst>
          </p:cNvPr>
          <p:cNvPicPr>
            <a:picLocks noChangeAspect="1"/>
          </p:cNvPicPr>
          <p:nvPr/>
        </p:nvPicPr>
        <p:blipFill>
          <a:blip r:embed="rId4"/>
          <a:stretch>
            <a:fillRect/>
          </a:stretch>
        </p:blipFill>
        <p:spPr>
          <a:xfrm>
            <a:off x="2286000" y="2743200"/>
            <a:ext cx="1530350" cy="1327150"/>
          </a:xfrm>
          <a:prstGeom prst="rect">
            <a:avLst/>
          </a:prstGeom>
        </p:spPr>
      </p:pic>
      <p:pic>
        <p:nvPicPr>
          <p:cNvPr id="11" name="Picture 10">
            <a:extLst>
              <a:ext uri="{FF2B5EF4-FFF2-40B4-BE49-F238E27FC236}">
                <a16:creationId xmlns:a16="http://schemas.microsoft.com/office/drawing/2014/main" id="{F0AA0C96-821D-2443-BDA1-3218A4A49206}"/>
              </a:ext>
            </a:extLst>
          </p:cNvPr>
          <p:cNvPicPr>
            <a:picLocks noChangeAspect="1"/>
          </p:cNvPicPr>
          <p:nvPr/>
        </p:nvPicPr>
        <p:blipFill>
          <a:blip r:embed="rId5"/>
          <a:stretch>
            <a:fillRect/>
          </a:stretch>
        </p:blipFill>
        <p:spPr>
          <a:xfrm>
            <a:off x="4159250" y="2641600"/>
            <a:ext cx="1428750" cy="1428750"/>
          </a:xfrm>
          <a:prstGeom prst="rect">
            <a:avLst/>
          </a:prstGeom>
        </p:spPr>
      </p:pic>
      <p:pic>
        <p:nvPicPr>
          <p:cNvPr id="12" name="Picture 11">
            <a:extLst>
              <a:ext uri="{FF2B5EF4-FFF2-40B4-BE49-F238E27FC236}">
                <a16:creationId xmlns:a16="http://schemas.microsoft.com/office/drawing/2014/main" id="{544ACC10-284C-994C-AA36-2340E392012C}"/>
              </a:ext>
            </a:extLst>
          </p:cNvPr>
          <p:cNvPicPr>
            <a:picLocks noChangeAspect="1"/>
          </p:cNvPicPr>
          <p:nvPr/>
        </p:nvPicPr>
        <p:blipFill>
          <a:blip r:embed="rId6"/>
          <a:stretch>
            <a:fillRect/>
          </a:stretch>
        </p:blipFill>
        <p:spPr>
          <a:xfrm>
            <a:off x="6013450" y="2501900"/>
            <a:ext cx="1809750" cy="1809750"/>
          </a:xfrm>
          <a:prstGeom prst="rect">
            <a:avLst/>
          </a:prstGeom>
        </p:spPr>
      </p:pic>
    </p:spTree>
    <p:extLst>
      <p:ext uri="{BB962C8B-B14F-4D97-AF65-F5344CB8AC3E}">
        <p14:creationId xmlns:p14="http://schemas.microsoft.com/office/powerpoint/2010/main" val="347526099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7130" indent="0">
              <a:buNone/>
            </a:pPr>
            <a:r>
              <a:rPr lang="en-US" sz="2800" dirty="0"/>
              <a:t>IDE (Integrated Development </a:t>
            </a:r>
            <a:r>
              <a:rPr lang="en-US" sz="2800" dirty="0" err="1"/>
              <a:t>Enviornment</a:t>
            </a:r>
            <a:r>
              <a:rPr lang="en-US" sz="2800" dirty="0"/>
              <a:t>) </a:t>
            </a:r>
          </a:p>
          <a:p>
            <a:r>
              <a:rPr lang="en-US" dirty="0"/>
              <a:t>An editor designed to handle code (with, for example, syntax highlighting and auto-completion)</a:t>
            </a:r>
          </a:p>
          <a:p>
            <a:r>
              <a:rPr lang="en-US" dirty="0"/>
              <a:t>Build, execution, and debugging tools</a:t>
            </a:r>
          </a:p>
          <a:p>
            <a:r>
              <a:rPr lang="en-US" dirty="0"/>
              <a:t>Some form of source control</a:t>
            </a:r>
          </a:p>
          <a:p>
            <a:pPr marL="57130" indent="0">
              <a:buNone/>
            </a:pPr>
            <a:r>
              <a:rPr lang="en-US" sz="2800" dirty="0"/>
              <a:t>(e.g. PyCharm, Visual Studio Code)</a:t>
            </a:r>
          </a:p>
          <a:p>
            <a:pPr marL="57130" indent="0">
              <a:buNone/>
            </a:pPr>
            <a:endParaRPr lang="en-US" sz="2800" dirty="0"/>
          </a:p>
          <a:p>
            <a:pPr marL="57130" indent="0">
              <a:spcBef>
                <a:spcPts val="100"/>
              </a:spcBef>
              <a:buNone/>
            </a:pPr>
            <a:endParaRPr lang="en-US" sz="1800" dirty="0">
              <a:latin typeface="Consolas" charset="0"/>
              <a:ea typeface="Consolas" charset="0"/>
              <a:cs typeface="Consolas" charset="0"/>
            </a:endParaRPr>
          </a:p>
          <a:p>
            <a:pPr marL="57130" indent="0">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How to Run Python</a:t>
            </a:r>
          </a:p>
        </p:txBody>
      </p:sp>
      <p:sp>
        <p:nvSpPr>
          <p:cNvPr id="2" name="TextBox 1">
            <a:extLst>
              <a:ext uri="{FF2B5EF4-FFF2-40B4-BE49-F238E27FC236}">
                <a16:creationId xmlns:a16="http://schemas.microsoft.com/office/drawing/2014/main" id="{3D965A7D-916F-D947-B7CD-095B317E5601}"/>
              </a:ext>
            </a:extLst>
          </p:cNvPr>
          <p:cNvSpPr txBox="1"/>
          <p:nvPr/>
        </p:nvSpPr>
        <p:spPr>
          <a:xfrm>
            <a:off x="1690442" y="4400550"/>
            <a:ext cx="5763116" cy="369332"/>
          </a:xfrm>
          <a:prstGeom prst="rect">
            <a:avLst/>
          </a:prstGeom>
          <a:noFill/>
        </p:spPr>
        <p:txBody>
          <a:bodyPr wrap="none" rtlCol="0">
            <a:spAutoFit/>
          </a:bodyPr>
          <a:lstStyle/>
          <a:p>
            <a:r>
              <a:rPr lang="en-US" dirty="0">
                <a:hlinkClick r:id="rId2"/>
              </a:rPr>
              <a:t>https://</a:t>
            </a:r>
            <a:r>
              <a:rPr lang="en-US" dirty="0" err="1">
                <a:hlinkClick r:id="rId2"/>
              </a:rPr>
              <a:t>realpython.com</a:t>
            </a:r>
            <a:r>
              <a:rPr lang="en-US" dirty="0">
                <a:hlinkClick r:id="rId2"/>
              </a:rPr>
              <a:t>/python-ides-code-editors-guide/</a:t>
            </a:r>
            <a:endParaRPr lang="en-US" dirty="0"/>
          </a:p>
        </p:txBody>
      </p:sp>
      <p:pic>
        <p:nvPicPr>
          <p:cNvPr id="4" name="Picture 3">
            <a:extLst>
              <a:ext uri="{FF2B5EF4-FFF2-40B4-BE49-F238E27FC236}">
                <a16:creationId xmlns:a16="http://schemas.microsoft.com/office/drawing/2014/main" id="{2C86DD64-68D3-EB4A-9638-78CC5B690B67}"/>
              </a:ext>
            </a:extLst>
          </p:cNvPr>
          <p:cNvPicPr>
            <a:picLocks noChangeAspect="1"/>
          </p:cNvPicPr>
          <p:nvPr/>
        </p:nvPicPr>
        <p:blipFill>
          <a:blip r:embed="rId3"/>
          <a:stretch>
            <a:fillRect/>
          </a:stretch>
        </p:blipFill>
        <p:spPr>
          <a:xfrm>
            <a:off x="7353300" y="3058099"/>
            <a:ext cx="1581150" cy="1581150"/>
          </a:xfrm>
          <a:prstGeom prst="rect">
            <a:avLst/>
          </a:prstGeom>
        </p:spPr>
      </p:pic>
      <p:pic>
        <p:nvPicPr>
          <p:cNvPr id="3" name="Picture 2">
            <a:extLst>
              <a:ext uri="{FF2B5EF4-FFF2-40B4-BE49-F238E27FC236}">
                <a16:creationId xmlns:a16="http://schemas.microsoft.com/office/drawing/2014/main" id="{16EA91B9-8D0C-FB4D-9FE1-DB340BA440CA}"/>
              </a:ext>
            </a:extLst>
          </p:cNvPr>
          <p:cNvPicPr>
            <a:picLocks noChangeAspect="1"/>
          </p:cNvPicPr>
          <p:nvPr/>
        </p:nvPicPr>
        <p:blipFill>
          <a:blip r:embed="rId4"/>
          <a:stretch>
            <a:fillRect/>
          </a:stretch>
        </p:blipFill>
        <p:spPr>
          <a:xfrm>
            <a:off x="6324600" y="1892300"/>
            <a:ext cx="1428750" cy="1428750"/>
          </a:xfrm>
          <a:prstGeom prst="rect">
            <a:avLst/>
          </a:prstGeom>
        </p:spPr>
      </p:pic>
    </p:spTree>
    <p:extLst>
      <p:ext uri="{BB962C8B-B14F-4D97-AF65-F5344CB8AC3E}">
        <p14:creationId xmlns:p14="http://schemas.microsoft.com/office/powerpoint/2010/main" val="56952133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879" y="1657350"/>
            <a:ext cx="7674242" cy="1045946"/>
          </a:xfrm>
        </p:spPr>
        <p:txBody>
          <a:bodyPr/>
          <a:lstStyle/>
          <a:p>
            <a:r>
              <a:rPr lang="en-US" dirty="0"/>
              <a:t>Demo Time!</a:t>
            </a:r>
          </a:p>
        </p:txBody>
      </p:sp>
    </p:spTree>
    <p:extLst>
      <p:ext uri="{BB962C8B-B14F-4D97-AF65-F5344CB8AC3E}">
        <p14:creationId xmlns:p14="http://schemas.microsoft.com/office/powerpoint/2010/main" val="234482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7130" indent="0">
              <a:buNone/>
            </a:pPr>
            <a:r>
              <a:rPr lang="en-US" sz="2800" dirty="0"/>
              <a:t>A Good Coding </a:t>
            </a:r>
            <a:r>
              <a:rPr lang="en-US" sz="2800" dirty="0" err="1"/>
              <a:t>Enviornment</a:t>
            </a:r>
            <a:endParaRPr lang="en-US" sz="2800" dirty="0"/>
          </a:p>
          <a:p>
            <a:r>
              <a:rPr lang="en-US" dirty="0"/>
              <a:t>The ability to save your code and pick up right where you let off</a:t>
            </a:r>
          </a:p>
          <a:p>
            <a:r>
              <a:rPr lang="en-US" dirty="0"/>
              <a:t>Run your code within the code </a:t>
            </a:r>
            <a:r>
              <a:rPr lang="en-US" dirty="0" err="1"/>
              <a:t>enviornment</a:t>
            </a:r>
            <a:endParaRPr lang="en-US" dirty="0"/>
          </a:p>
          <a:p>
            <a:r>
              <a:rPr lang="en-US" dirty="0"/>
              <a:t>The capability to “step through” the code for troubleshooting and debugging</a:t>
            </a:r>
          </a:p>
          <a:p>
            <a:r>
              <a:rPr lang="en-US" dirty="0"/>
              <a:t>Syntax highlighting readability and understanding</a:t>
            </a:r>
          </a:p>
          <a:p>
            <a:r>
              <a:rPr lang="en-US" dirty="0"/>
              <a:t>Code formatting assistance (e.g. colons, indentations, </a:t>
            </a:r>
            <a:r>
              <a:rPr lang="en-US" dirty="0" err="1"/>
              <a:t>etc</a:t>
            </a:r>
            <a:r>
              <a:rPr lang="en-US" dirty="0"/>
              <a:t>) </a:t>
            </a:r>
          </a:p>
          <a:p>
            <a:pPr marL="57130" indent="0">
              <a:buNone/>
            </a:pPr>
            <a:endParaRPr lang="en-US" sz="2800" dirty="0"/>
          </a:p>
          <a:p>
            <a:pPr marL="57130" indent="0">
              <a:spcBef>
                <a:spcPts val="100"/>
              </a:spcBef>
              <a:buNone/>
            </a:pPr>
            <a:endParaRPr lang="en-US" sz="1800" dirty="0">
              <a:latin typeface="Consolas" charset="0"/>
              <a:ea typeface="Consolas" charset="0"/>
              <a:cs typeface="Consolas" charset="0"/>
            </a:endParaRPr>
          </a:p>
          <a:p>
            <a:pPr marL="57130" indent="0">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How to Run Python</a:t>
            </a:r>
          </a:p>
        </p:txBody>
      </p:sp>
      <p:sp>
        <p:nvSpPr>
          <p:cNvPr id="2" name="TextBox 1">
            <a:extLst>
              <a:ext uri="{FF2B5EF4-FFF2-40B4-BE49-F238E27FC236}">
                <a16:creationId xmlns:a16="http://schemas.microsoft.com/office/drawing/2014/main" id="{3D965A7D-916F-D947-B7CD-095B317E5601}"/>
              </a:ext>
            </a:extLst>
          </p:cNvPr>
          <p:cNvSpPr txBox="1"/>
          <p:nvPr/>
        </p:nvSpPr>
        <p:spPr>
          <a:xfrm>
            <a:off x="1690442" y="4400550"/>
            <a:ext cx="5763116" cy="369332"/>
          </a:xfrm>
          <a:prstGeom prst="rect">
            <a:avLst/>
          </a:prstGeom>
          <a:noFill/>
        </p:spPr>
        <p:txBody>
          <a:bodyPr wrap="none" rtlCol="0">
            <a:spAutoFit/>
          </a:bodyPr>
          <a:lstStyle/>
          <a:p>
            <a:r>
              <a:rPr lang="en-US" dirty="0">
                <a:hlinkClick r:id="rId2"/>
              </a:rPr>
              <a:t>https://</a:t>
            </a:r>
            <a:r>
              <a:rPr lang="en-US" dirty="0" err="1">
                <a:hlinkClick r:id="rId2"/>
              </a:rPr>
              <a:t>realpython.com</a:t>
            </a:r>
            <a:r>
              <a:rPr lang="en-US" dirty="0">
                <a:hlinkClick r:id="rId2"/>
              </a:rPr>
              <a:t>/python-ides-code-editors-guide/</a:t>
            </a:r>
            <a:endParaRPr lang="en-US" dirty="0"/>
          </a:p>
        </p:txBody>
      </p:sp>
    </p:spTree>
    <p:extLst>
      <p:ext uri="{BB962C8B-B14F-4D97-AF65-F5344CB8AC3E}">
        <p14:creationId xmlns:p14="http://schemas.microsoft.com/office/powerpoint/2010/main" val="348568420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8205"/>
          <a:stretch/>
        </p:blipFill>
        <p:spPr>
          <a:xfrm>
            <a:off x="4419600" y="1205898"/>
            <a:ext cx="4580563" cy="3016721"/>
          </a:xfrm>
          <a:prstGeom prst="rect">
            <a:avLst/>
          </a:prstGeom>
        </p:spPr>
      </p:pic>
      <p:sp>
        <p:nvSpPr>
          <p:cNvPr id="7" name="Rectangle 6"/>
          <p:cNvSpPr/>
          <p:nvPr/>
        </p:nvSpPr>
        <p:spPr>
          <a:xfrm>
            <a:off x="3979719" y="4288992"/>
            <a:ext cx="5164282" cy="85450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3979719" y="0"/>
            <a:ext cx="5164282" cy="8001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p:cNvSpPr>
            <a:spLocks noGrp="1"/>
          </p:cNvSpPr>
          <p:nvPr>
            <p:ph type="body" sz="quarter" idx="10"/>
          </p:nvPr>
        </p:nvSpPr>
        <p:spPr/>
        <p:txBody>
          <a:bodyPr/>
          <a:lstStyle/>
          <a:p>
            <a:r>
              <a:rPr lang="en-US" dirty="0"/>
              <a:t>Any Python code outside of your script you want to use</a:t>
            </a:r>
          </a:p>
          <a:p>
            <a:r>
              <a:rPr lang="en-US" dirty="0"/>
              <a:t>Provide some capability or data you need</a:t>
            </a:r>
          </a:p>
          <a:p>
            <a:r>
              <a:rPr lang="en-US" dirty="0"/>
              <a:t>Included with statements</a:t>
            </a:r>
          </a:p>
          <a:p>
            <a:pPr lvl="1"/>
            <a:r>
              <a:rPr lang="en-US" dirty="0">
                <a:latin typeface="Courier New" charset="0"/>
                <a:ea typeface="Courier New" charset="0"/>
                <a:cs typeface="Courier New" charset="0"/>
              </a:rPr>
              <a:t>from </a:t>
            </a:r>
            <a:r>
              <a:rPr lang="en-US" b="1" dirty="0">
                <a:latin typeface="Courier New" charset="0"/>
                <a:ea typeface="Courier New" charset="0"/>
                <a:cs typeface="Courier New" charset="0"/>
              </a:rPr>
              <a:t>library </a:t>
            </a:r>
            <a:r>
              <a:rPr lang="en-US" dirty="0">
                <a:latin typeface="Courier New" charset="0"/>
                <a:ea typeface="Courier New" charset="0"/>
                <a:cs typeface="Courier New" charset="0"/>
              </a:rPr>
              <a:t>import</a:t>
            </a:r>
            <a:r>
              <a:rPr lang="en-US" b="1" dirty="0">
                <a:latin typeface="Courier New" charset="0"/>
                <a:ea typeface="Courier New" charset="0"/>
                <a:cs typeface="Courier New" charset="0"/>
              </a:rPr>
              <a:t> name</a:t>
            </a:r>
          </a:p>
          <a:p>
            <a:pPr lvl="1"/>
            <a:r>
              <a:rPr lang="en-US" dirty="0">
                <a:latin typeface="Courier New" charset="0"/>
                <a:ea typeface="Courier New" charset="0"/>
                <a:cs typeface="Courier New" charset="0"/>
              </a:rPr>
              <a:t>import </a:t>
            </a:r>
            <a:r>
              <a:rPr lang="en-US" b="1" dirty="0">
                <a:latin typeface="Courier New" charset="0"/>
                <a:ea typeface="Courier New" charset="0"/>
                <a:cs typeface="Courier New" charset="0"/>
              </a:rPr>
              <a:t>library</a:t>
            </a:r>
          </a:p>
        </p:txBody>
      </p:sp>
      <p:sp>
        <p:nvSpPr>
          <p:cNvPr id="4" name="Title 3"/>
          <p:cNvSpPr>
            <a:spLocks noGrp="1"/>
          </p:cNvSpPr>
          <p:nvPr>
            <p:ph type="title"/>
          </p:nvPr>
        </p:nvSpPr>
        <p:spPr/>
        <p:txBody>
          <a:bodyPr/>
          <a:lstStyle/>
          <a:p>
            <a:r>
              <a:rPr lang="en-US" dirty="0"/>
              <a:t>Python Libraries (Modules, Applications, </a:t>
            </a:r>
            <a:r>
              <a:rPr lang="en-US" dirty="0" err="1"/>
              <a:t>etc</a:t>
            </a:r>
            <a:r>
              <a:rPr lang="en-US" dirty="0"/>
              <a:t>)</a:t>
            </a:r>
          </a:p>
        </p:txBody>
      </p:sp>
      <p:sp>
        <p:nvSpPr>
          <p:cNvPr id="6" name="Rectangle 5"/>
          <p:cNvSpPr/>
          <p:nvPr/>
        </p:nvSpPr>
        <p:spPr>
          <a:xfrm>
            <a:off x="4211254" y="4912667"/>
            <a:ext cx="4572000" cy="253916"/>
          </a:xfrm>
          <a:prstGeom prst="rect">
            <a:avLst/>
          </a:prstGeom>
        </p:spPr>
        <p:txBody>
          <a:bodyPr>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/python_part_2/example1.py</a:t>
            </a:r>
          </a:p>
        </p:txBody>
      </p:sp>
    </p:spTree>
    <p:extLst>
      <p:ext uri="{BB962C8B-B14F-4D97-AF65-F5344CB8AC3E}">
        <p14:creationId xmlns:p14="http://schemas.microsoft.com/office/powerpoint/2010/main" val="401573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111" y="646671"/>
            <a:ext cx="2412308" cy="2172788"/>
          </a:xfrm>
          <a:prstGeom prst="rect">
            <a:avLst/>
          </a:prstGeom>
          <a:ln>
            <a:solidFill>
              <a:schemeClr val="tx1"/>
            </a:solidFill>
          </a:ln>
        </p:spPr>
      </p:pic>
      <p:sp>
        <p:nvSpPr>
          <p:cNvPr id="2" name="Text Placeholder 1"/>
          <p:cNvSpPr>
            <a:spLocks noGrp="1"/>
          </p:cNvSpPr>
          <p:nvPr>
            <p:ph type="body" sz="quarter" idx="10"/>
          </p:nvPr>
        </p:nvSpPr>
        <p:spPr>
          <a:xfrm>
            <a:off x="283727" y="1195484"/>
            <a:ext cx="4249764" cy="3083094"/>
          </a:xfrm>
        </p:spPr>
        <p:txBody>
          <a:bodyPr/>
          <a:lstStyle/>
          <a:p>
            <a:r>
              <a:rPr lang="en-US" sz="1800" dirty="0"/>
              <a:t>Write them yourself</a:t>
            </a:r>
          </a:p>
          <a:p>
            <a:pPr lvl="1"/>
            <a:r>
              <a:rPr lang="en-US" sz="1500" dirty="0"/>
              <a:t>Example: </a:t>
            </a:r>
            <a:r>
              <a:rPr lang="en-US" sz="1500" dirty="0" err="1">
                <a:latin typeface="Courier New" charset="0"/>
                <a:ea typeface="Courier New" charset="0"/>
                <a:cs typeface="Courier New" charset="0"/>
              </a:rPr>
              <a:t>common_vars</a:t>
            </a:r>
            <a:endParaRPr lang="en-US" sz="1500" dirty="0">
              <a:latin typeface="Courier New" charset="0"/>
              <a:ea typeface="Courier New" charset="0"/>
              <a:cs typeface="Courier New" charset="0"/>
            </a:endParaRPr>
          </a:p>
          <a:p>
            <a:r>
              <a:rPr lang="en-US" sz="1800" dirty="0"/>
              <a:t>Included with Python itself</a:t>
            </a:r>
          </a:p>
          <a:p>
            <a:pPr lvl="1"/>
            <a:r>
              <a:rPr lang="en-US" sz="1600" dirty="0"/>
              <a:t>Some must be imported (print vs </a:t>
            </a:r>
            <a:r>
              <a:rPr lang="en-US" sz="1600" dirty="0" err="1"/>
              <a:t>pprint</a:t>
            </a:r>
            <a:r>
              <a:rPr lang="en-US" sz="1600" dirty="0"/>
              <a:t>)</a:t>
            </a:r>
          </a:p>
          <a:p>
            <a:pPr lvl="1"/>
            <a:r>
              <a:rPr lang="en-US" sz="1500" dirty="0"/>
              <a:t>Example: </a:t>
            </a:r>
            <a:r>
              <a:rPr lang="en-US" sz="1500" dirty="0" err="1">
                <a:latin typeface="Courier New" charset="0"/>
                <a:ea typeface="Courier New" charset="0"/>
                <a:cs typeface="Courier New" charset="0"/>
              </a:rPr>
              <a:t>datetime</a:t>
            </a:r>
            <a:r>
              <a:rPr lang="en-US" sz="1500" dirty="0">
                <a:latin typeface="Courier New" charset="0"/>
                <a:ea typeface="Courier New" charset="0"/>
                <a:cs typeface="Courier New" charset="0"/>
              </a:rPr>
              <a:t>, </a:t>
            </a:r>
            <a:r>
              <a:rPr lang="en-US" sz="1500" dirty="0" err="1">
                <a:latin typeface="Courier New" charset="0"/>
                <a:ea typeface="Courier New" charset="0"/>
                <a:cs typeface="Courier New" charset="0"/>
              </a:rPr>
              <a:t>os</a:t>
            </a:r>
            <a:r>
              <a:rPr lang="en-US" sz="1500" dirty="0">
                <a:latin typeface="Courier New" charset="0"/>
                <a:ea typeface="Courier New" charset="0"/>
                <a:cs typeface="Courier New" charset="0"/>
              </a:rPr>
              <a:t>, sys, </a:t>
            </a:r>
            <a:r>
              <a:rPr lang="en-US" sz="1500" dirty="0" err="1">
                <a:latin typeface="Courier New" charset="0"/>
                <a:ea typeface="Courier New" charset="0"/>
                <a:cs typeface="Courier New" charset="0"/>
              </a:rPr>
              <a:t>json</a:t>
            </a:r>
            <a:endParaRPr lang="en-US" sz="1500" dirty="0">
              <a:latin typeface="Courier New" charset="0"/>
              <a:ea typeface="Courier New" charset="0"/>
              <a:cs typeface="Courier New" charset="0"/>
            </a:endParaRPr>
          </a:p>
          <a:p>
            <a:r>
              <a:rPr lang="en-US" sz="1800" dirty="0"/>
              <a:t>From </a:t>
            </a:r>
            <a:r>
              <a:rPr lang="en-US" sz="1800" dirty="0">
                <a:hlinkClick r:id="rId3"/>
              </a:rPr>
              <a:t>Python Package Index </a:t>
            </a:r>
            <a:r>
              <a:rPr lang="en-US" sz="1800" dirty="0"/>
              <a:t>(</a:t>
            </a:r>
            <a:r>
              <a:rPr lang="en-US" sz="1800" dirty="0" err="1"/>
              <a:t>PyPI</a:t>
            </a:r>
            <a:r>
              <a:rPr lang="en-US" sz="1800" dirty="0"/>
              <a:t>) </a:t>
            </a:r>
          </a:p>
          <a:p>
            <a:pPr lvl="1"/>
            <a:r>
              <a:rPr lang="en-US" sz="1500" dirty="0"/>
              <a:t>Example: </a:t>
            </a:r>
            <a:r>
              <a:rPr lang="en-US" sz="1500" dirty="0">
                <a:latin typeface="Courier New" charset="0"/>
                <a:ea typeface="Courier New" charset="0"/>
                <a:cs typeface="Courier New" charset="0"/>
              </a:rPr>
              <a:t>pip install requests </a:t>
            </a:r>
          </a:p>
          <a:p>
            <a:r>
              <a:rPr lang="en-US" sz="1800" dirty="0"/>
              <a:t>Download and install manually </a:t>
            </a:r>
          </a:p>
          <a:p>
            <a:pPr lvl="1"/>
            <a:r>
              <a:rPr lang="en-US" sz="1500" dirty="0"/>
              <a:t>Example: </a:t>
            </a:r>
            <a:r>
              <a:rPr lang="en-US" sz="1500" dirty="0">
                <a:hlinkClick r:id="rId4"/>
              </a:rPr>
              <a:t>ACI Toolkit from GitHub</a:t>
            </a:r>
            <a:endParaRPr lang="en-US" sz="1500" dirty="0"/>
          </a:p>
        </p:txBody>
      </p:sp>
      <p:sp>
        <p:nvSpPr>
          <p:cNvPr id="4" name="Title 3"/>
          <p:cNvSpPr>
            <a:spLocks noGrp="1"/>
          </p:cNvSpPr>
          <p:nvPr>
            <p:ph type="title"/>
          </p:nvPr>
        </p:nvSpPr>
        <p:spPr/>
        <p:txBody>
          <a:bodyPr/>
          <a:lstStyle/>
          <a:p>
            <a:r>
              <a:rPr lang="en-US" dirty="0"/>
              <a:t>Where to get Libraries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510" y="2941788"/>
            <a:ext cx="4057044" cy="1848551"/>
          </a:xfrm>
          <a:prstGeom prst="rect">
            <a:avLst/>
          </a:prstGeom>
        </p:spPr>
      </p:pic>
      <p:sp>
        <p:nvSpPr>
          <p:cNvPr id="7" name="Rectangle 6"/>
          <p:cNvSpPr/>
          <p:nvPr/>
        </p:nvSpPr>
        <p:spPr>
          <a:xfrm>
            <a:off x="3468188" y="4912667"/>
            <a:ext cx="5315066"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/python_part_2/</a:t>
            </a:r>
            <a:r>
              <a:rPr lang="en-US" sz="1050" dirty="0" err="1">
                <a:solidFill>
                  <a:schemeClr val="accent1"/>
                </a:solidFill>
              </a:rPr>
              <a:t>common_vars.py</a:t>
            </a:r>
            <a:endParaRPr lang="en-US" sz="1050" dirty="0">
              <a:solidFill>
                <a:schemeClr val="accent1"/>
              </a:solidFill>
            </a:endParaRPr>
          </a:p>
        </p:txBody>
      </p:sp>
    </p:spTree>
    <p:extLst>
      <p:ext uri="{BB962C8B-B14F-4D97-AF65-F5344CB8AC3E}">
        <p14:creationId xmlns:p14="http://schemas.microsoft.com/office/powerpoint/2010/main" val="34329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14330" indent="-457200">
              <a:buFont typeface="+mj-lt"/>
              <a:buAutoNum type="arabicParenR"/>
            </a:pPr>
            <a:r>
              <a:rPr lang="en-US" dirty="0"/>
              <a:t>Python Standard Library</a:t>
            </a:r>
          </a:p>
          <a:p>
            <a:pPr marL="634916" lvl="1" indent="-342900">
              <a:buFont typeface="+mj-lt"/>
              <a:buAutoNum type="arabicParenR"/>
            </a:pPr>
            <a:r>
              <a:rPr lang="en-US" dirty="0"/>
              <a:t>Built-in Library (e.g. print)</a:t>
            </a:r>
          </a:p>
          <a:p>
            <a:pPr marL="634916" lvl="1" indent="-342900">
              <a:buFont typeface="+mj-lt"/>
              <a:buAutoNum type="arabicParenR"/>
            </a:pPr>
            <a:r>
              <a:rPr lang="en-US" dirty="0"/>
              <a:t>Optional (e.g. </a:t>
            </a:r>
            <a:r>
              <a:rPr lang="en-US" dirty="0" err="1"/>
              <a:t>pprint</a:t>
            </a:r>
            <a:r>
              <a:rPr lang="en-US" dirty="0"/>
              <a:t>) so must be imported</a:t>
            </a:r>
          </a:p>
          <a:p>
            <a:pPr marL="634916" lvl="1" indent="-342900">
              <a:buFont typeface="+mj-lt"/>
              <a:buAutoNum type="arabicParenR"/>
            </a:pPr>
            <a:r>
              <a:rPr lang="en-US" dirty="0"/>
              <a:t>Both installed automatically</a:t>
            </a:r>
          </a:p>
          <a:p>
            <a:pPr marL="634916" lvl="1" indent="-342900">
              <a:buFont typeface="+mj-lt"/>
              <a:buAutoNum type="arabicParenR"/>
            </a:pPr>
            <a:r>
              <a:rPr lang="en-US" dirty="0">
                <a:latin typeface="Consolas" panose="020B0609020204030204" pitchFamily="49" charset="0"/>
                <a:cs typeface="Consolas" panose="020B0609020204030204" pitchFamily="49" charset="0"/>
                <a:hlinkClick r:id="rId2"/>
              </a:rPr>
              <a:t>https://</a:t>
            </a:r>
            <a:r>
              <a:rPr lang="en-US" dirty="0" err="1">
                <a:latin typeface="Consolas" panose="020B0609020204030204" pitchFamily="49" charset="0"/>
                <a:cs typeface="Consolas" panose="020B0609020204030204" pitchFamily="49" charset="0"/>
                <a:hlinkClick r:id="rId2"/>
              </a:rPr>
              <a:t>docs.python.org</a:t>
            </a:r>
            <a:r>
              <a:rPr lang="en-US" dirty="0">
                <a:latin typeface="Consolas" panose="020B0609020204030204" pitchFamily="49" charset="0"/>
                <a:cs typeface="Consolas" panose="020B0609020204030204" pitchFamily="49" charset="0"/>
                <a:hlinkClick r:id="rId2"/>
              </a:rPr>
              <a:t>/3/library/</a:t>
            </a:r>
            <a:r>
              <a:rPr lang="en-US" dirty="0" err="1">
                <a:latin typeface="Consolas" panose="020B0609020204030204" pitchFamily="49" charset="0"/>
                <a:cs typeface="Consolas" panose="020B0609020204030204" pitchFamily="49" charset="0"/>
                <a:hlinkClick r:id="rId2"/>
              </a:rPr>
              <a:t>index.html</a:t>
            </a:r>
            <a:endParaRPr lang="en-US" dirty="0">
              <a:latin typeface="Consolas" panose="020B0609020204030204" pitchFamily="49" charset="0"/>
              <a:cs typeface="Consolas" panose="020B0609020204030204" pitchFamily="49" charset="0"/>
            </a:endParaRPr>
          </a:p>
          <a:p>
            <a:pPr marL="514330" indent="-457200">
              <a:buFont typeface="+mj-lt"/>
              <a:buAutoNum type="arabicParenR"/>
            </a:pPr>
            <a:r>
              <a:rPr lang="en-US" dirty="0"/>
              <a:t>3</a:t>
            </a:r>
            <a:r>
              <a:rPr lang="en-US" baseline="30000" dirty="0"/>
              <a:t>rd</a:t>
            </a:r>
            <a:r>
              <a:rPr lang="en-US" dirty="0"/>
              <a:t> party Libraries (</a:t>
            </a:r>
            <a:r>
              <a:rPr lang="en-US" dirty="0" err="1"/>
              <a:t>PyPI</a:t>
            </a:r>
            <a:r>
              <a:rPr lang="en-US" dirty="0"/>
              <a:t> - the Python Package Index)</a:t>
            </a:r>
          </a:p>
          <a:p>
            <a:pPr marL="741279" lvl="1" indent="-457200">
              <a:buFont typeface="+mj-lt"/>
              <a:buAutoNum type="arabicParenR"/>
            </a:pPr>
            <a:r>
              <a:rPr lang="en-US" dirty="0"/>
              <a:t>Installed and Managed through pip (maintained in site-packages directory)</a:t>
            </a:r>
          </a:p>
          <a:p>
            <a:pPr marL="741279" lvl="1" indent="-457200">
              <a:buFont typeface="+mj-lt"/>
              <a:buAutoNum type="arabicParenR"/>
            </a:pPr>
            <a:r>
              <a:rPr lang="en-US" dirty="0"/>
              <a:t>e.g. </a:t>
            </a:r>
            <a:r>
              <a:rPr lang="en-US" dirty="0">
                <a:latin typeface="Consolas" panose="020B0609020204030204" pitchFamily="49" charset="0"/>
                <a:cs typeface="Consolas" panose="020B0609020204030204" pitchFamily="49" charset="0"/>
              </a:rPr>
              <a:t>pip install requests </a:t>
            </a:r>
            <a:r>
              <a:rPr lang="en-US" dirty="0">
                <a:cs typeface="Consolas" panose="020B0609020204030204" pitchFamily="49" charset="0"/>
              </a:rPr>
              <a:t>(a library for REST calls like GET, PUT, </a:t>
            </a:r>
            <a:r>
              <a:rPr lang="en-US" dirty="0" err="1">
                <a:cs typeface="Consolas" panose="020B0609020204030204" pitchFamily="49" charset="0"/>
              </a:rPr>
              <a:t>etc</a:t>
            </a:r>
            <a:r>
              <a:rPr lang="en-US" dirty="0">
                <a:cs typeface="Consolas" panose="020B0609020204030204" pitchFamily="49" charset="0"/>
              </a:rPr>
              <a:t>)</a:t>
            </a:r>
          </a:p>
          <a:p>
            <a:pPr marL="741279" lvl="1" indent="-457200">
              <a:buFont typeface="+mj-lt"/>
              <a:buAutoNum type="arabicParenR"/>
            </a:pPr>
            <a:r>
              <a:rPr lang="en-US" dirty="0">
                <a:cs typeface="Consolas" panose="020B0609020204030204" pitchFamily="49" charset="0"/>
              </a:rPr>
              <a:t>See the list </a:t>
            </a:r>
            <a:r>
              <a:rPr lang="en-US" dirty="0">
                <a:latin typeface="Consolas" panose="020B0609020204030204" pitchFamily="49" charset="0"/>
                <a:cs typeface="Consolas" panose="020B0609020204030204" pitchFamily="49" charset="0"/>
              </a:rPr>
              <a:t>pip freeze</a:t>
            </a:r>
          </a:p>
          <a:p>
            <a:pPr marL="741279" lvl="1" indent="-457200">
              <a:buFont typeface="+mj-lt"/>
              <a:buAutoNum type="arabicParenR"/>
            </a:pPr>
            <a:r>
              <a:rPr lang="en-US" dirty="0">
                <a:latin typeface="Consolas" panose="020B0609020204030204" pitchFamily="49" charset="0"/>
                <a:cs typeface="Consolas" panose="020B0609020204030204" pitchFamily="49" charset="0"/>
                <a:hlinkClick r:id="rId3"/>
              </a:rPr>
              <a:t>https://</a:t>
            </a:r>
            <a:r>
              <a:rPr lang="en-US" dirty="0" err="1">
                <a:latin typeface="Consolas" panose="020B0609020204030204" pitchFamily="49" charset="0"/>
                <a:cs typeface="Consolas" panose="020B0609020204030204" pitchFamily="49" charset="0"/>
                <a:hlinkClick r:id="rId3"/>
              </a:rPr>
              <a:t>pypi.python.org</a:t>
            </a:r>
            <a:r>
              <a:rPr lang="en-US" dirty="0">
                <a:latin typeface="Consolas" panose="020B0609020204030204" pitchFamily="49" charset="0"/>
                <a:cs typeface="Consolas" panose="020B0609020204030204" pitchFamily="49" charset="0"/>
                <a:hlinkClick r:id="rId3"/>
              </a:rPr>
              <a:t>/</a:t>
            </a:r>
            <a:r>
              <a:rPr lang="en-US" dirty="0" err="1">
                <a:latin typeface="Consolas" panose="020B0609020204030204" pitchFamily="49" charset="0"/>
                <a:cs typeface="Consolas" panose="020B0609020204030204" pitchFamily="49" charset="0"/>
                <a:hlinkClick r:id="rId3"/>
              </a:rPr>
              <a:t>pypi</a:t>
            </a:r>
            <a:endParaRPr lang="en-US" dirty="0">
              <a:latin typeface="Consolas" panose="020B0609020204030204" pitchFamily="49" charset="0"/>
              <a:cs typeface="Consolas" panose="020B0609020204030204" pitchFamily="49" charset="0"/>
            </a:endParaRPr>
          </a:p>
        </p:txBody>
      </p:sp>
      <p:sp>
        <p:nvSpPr>
          <p:cNvPr id="7" name="Title 6"/>
          <p:cNvSpPr>
            <a:spLocks noGrp="1"/>
          </p:cNvSpPr>
          <p:nvPr>
            <p:ph type="title"/>
          </p:nvPr>
        </p:nvSpPr>
        <p:spPr>
          <a:xfrm>
            <a:off x="437766" y="209550"/>
            <a:ext cx="8345488" cy="731837"/>
          </a:xfrm>
        </p:spPr>
        <p:txBody>
          <a:bodyPr/>
          <a:lstStyle/>
          <a:p>
            <a:r>
              <a:rPr lang="en-US" b="1" dirty="0"/>
              <a:t>Libraries</a:t>
            </a:r>
          </a:p>
        </p:txBody>
      </p:sp>
      <p:sp>
        <p:nvSpPr>
          <p:cNvPr id="5" name="TextBox 4">
            <a:extLst>
              <a:ext uri="{FF2B5EF4-FFF2-40B4-BE49-F238E27FC236}">
                <a16:creationId xmlns:a16="http://schemas.microsoft.com/office/drawing/2014/main" id="{FDEA2E71-0E7B-5A45-A28E-4247CDEE6D3A}"/>
              </a:ext>
            </a:extLst>
          </p:cNvPr>
          <p:cNvSpPr txBox="1"/>
          <p:nvPr/>
        </p:nvSpPr>
        <p:spPr>
          <a:xfrm>
            <a:off x="4194334" y="4552950"/>
            <a:ext cx="4584909" cy="276999"/>
          </a:xfrm>
          <a:prstGeom prst="rect">
            <a:avLst/>
          </a:prstGeom>
          <a:noFill/>
        </p:spPr>
        <p:txBody>
          <a:bodyPr wrap="none" rtlCol="0">
            <a:spAutoFit/>
          </a:bodyPr>
          <a:lstStyle/>
          <a:p>
            <a:r>
              <a:rPr lang="en-US" sz="1200" dirty="0"/>
              <a:t>Programming for Network Engineers @digital-</a:t>
            </a:r>
            <a:r>
              <a:rPr lang="en-US" sz="1200" dirty="0" err="1"/>
              <a:t>learning.cisco.com</a:t>
            </a:r>
            <a:endParaRPr lang="en-US" sz="1200" dirty="0"/>
          </a:p>
        </p:txBody>
      </p:sp>
    </p:spTree>
    <p:extLst>
      <p:ext uri="{BB962C8B-B14F-4D97-AF65-F5344CB8AC3E}">
        <p14:creationId xmlns:p14="http://schemas.microsoft.com/office/powerpoint/2010/main" val="265130722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Python 2.7.6 and Python 3.4 or greater includes by default </a:t>
            </a:r>
          </a:p>
          <a:p>
            <a:r>
              <a:rPr lang="en-US" dirty="0"/>
              <a:t>Integrates with </a:t>
            </a:r>
            <a:r>
              <a:rPr lang="en-US" dirty="0" err="1"/>
              <a:t>PyPI</a:t>
            </a:r>
            <a:r>
              <a:rPr lang="en-US" dirty="0"/>
              <a:t> for packages</a:t>
            </a:r>
          </a:p>
          <a:p>
            <a:r>
              <a:rPr lang="en-US" dirty="0"/>
              <a:t>Install, Upgrade, and Uninstall packages </a:t>
            </a:r>
          </a:p>
          <a:p>
            <a:r>
              <a:rPr lang="en-US" dirty="0"/>
              <a:t>“</a:t>
            </a:r>
            <a:r>
              <a:rPr lang="en-US" dirty="0" err="1">
                <a:latin typeface="Courier New" charset="0"/>
                <a:ea typeface="Courier New" charset="0"/>
                <a:cs typeface="Courier New" charset="0"/>
              </a:rPr>
              <a:t>requirements.txt</a:t>
            </a:r>
            <a:r>
              <a:rPr lang="en-US" dirty="0"/>
              <a:t>” in projects provide input to pip </a:t>
            </a:r>
          </a:p>
        </p:txBody>
      </p:sp>
      <p:sp>
        <p:nvSpPr>
          <p:cNvPr id="3" name="Text Placeholder 2"/>
          <p:cNvSpPr>
            <a:spLocks noGrp="1"/>
          </p:cNvSpPr>
          <p:nvPr>
            <p:ph type="body" sz="quarter" idx="11"/>
          </p:nvPr>
        </p:nvSpPr>
        <p:spPr>
          <a:solidFill>
            <a:schemeClr val="tx1"/>
          </a:solidFill>
        </p:spPr>
        <p:txBody>
          <a:bodyPr/>
          <a:lstStyle/>
          <a:p>
            <a:pPr marL="57149" indent="0">
              <a:spcBef>
                <a:spcPts val="0"/>
              </a:spcBef>
              <a:buNone/>
            </a:pPr>
            <a:r>
              <a:rPr lang="en-US" sz="900" dirty="0">
                <a:solidFill>
                  <a:schemeClr val="bg2"/>
                </a:solidFill>
                <a:latin typeface="Courier New" charset="0"/>
                <a:ea typeface="Courier New" charset="0"/>
                <a:cs typeface="Courier New" charset="0"/>
              </a:rPr>
              <a:t>DevNet$ pip --version</a:t>
            </a:r>
          </a:p>
          <a:p>
            <a:pPr marL="57149" indent="0">
              <a:spcBef>
                <a:spcPts val="0"/>
              </a:spcBef>
              <a:buNone/>
            </a:pPr>
            <a:r>
              <a:rPr lang="en-US" sz="900" dirty="0">
                <a:solidFill>
                  <a:schemeClr val="bg2"/>
                </a:solidFill>
                <a:latin typeface="Courier New" charset="0"/>
                <a:ea typeface="Courier New" charset="0"/>
                <a:cs typeface="Courier New" charset="0"/>
              </a:rPr>
              <a:t>pip 9.0.1</a:t>
            </a:r>
          </a:p>
          <a:p>
            <a:pPr marL="57149" indent="0">
              <a:spcBef>
                <a:spcPts val="0"/>
              </a:spcBef>
              <a:buNone/>
            </a:pP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DevNet$ pip install </a:t>
            </a:r>
            <a:r>
              <a:rPr lang="en-US" sz="900" dirty="0" err="1">
                <a:solidFill>
                  <a:schemeClr val="bg2"/>
                </a:solidFill>
                <a:latin typeface="Courier New" charset="0"/>
                <a:ea typeface="Courier New" charset="0"/>
                <a:cs typeface="Courier New" charset="0"/>
              </a:rPr>
              <a:t>pyang</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Collecting </a:t>
            </a:r>
            <a:r>
              <a:rPr lang="en-US" sz="900" dirty="0" err="1">
                <a:solidFill>
                  <a:schemeClr val="bg2"/>
                </a:solidFill>
                <a:latin typeface="Courier New" charset="0"/>
                <a:ea typeface="Courier New" charset="0"/>
                <a:cs typeface="Courier New" charset="0"/>
              </a:rPr>
              <a:t>pyang</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  Downloading pyang-1.7.3-py2.py3-none-any.whl (326kB)</a:t>
            </a:r>
          </a:p>
          <a:p>
            <a:pPr marL="57149" indent="0">
              <a:spcBef>
                <a:spcPts val="0"/>
              </a:spcBef>
              <a:buNone/>
            </a:pPr>
            <a:r>
              <a:rPr lang="en-US" sz="900" dirty="0">
                <a:solidFill>
                  <a:schemeClr val="bg2"/>
                </a:solidFill>
                <a:latin typeface="Courier New" charset="0"/>
                <a:ea typeface="Courier New" charset="0"/>
                <a:cs typeface="Courier New" charset="0"/>
              </a:rPr>
              <a:t>    100% |████████████████████████████████| 327kB 1.3MB/s</a:t>
            </a:r>
          </a:p>
          <a:p>
            <a:pPr marL="57149" indent="0">
              <a:spcBef>
                <a:spcPts val="0"/>
              </a:spcBef>
              <a:buNone/>
            </a:pPr>
            <a:r>
              <a:rPr lang="en-US" sz="900" dirty="0">
                <a:solidFill>
                  <a:schemeClr val="bg2"/>
                </a:solidFill>
                <a:latin typeface="Courier New" charset="0"/>
                <a:ea typeface="Courier New" charset="0"/>
                <a:cs typeface="Courier New" charset="0"/>
              </a:rPr>
              <a:t>Installing collected packages: </a:t>
            </a:r>
            <a:r>
              <a:rPr lang="en-US" sz="900" dirty="0" err="1">
                <a:solidFill>
                  <a:schemeClr val="bg2"/>
                </a:solidFill>
                <a:latin typeface="Courier New" charset="0"/>
                <a:ea typeface="Courier New" charset="0"/>
                <a:cs typeface="Courier New" charset="0"/>
              </a:rPr>
              <a:t>pyang</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Successfully installed pyang-1.7.3</a:t>
            </a:r>
          </a:p>
          <a:p>
            <a:pPr marL="57149" indent="0">
              <a:spcBef>
                <a:spcPts val="0"/>
              </a:spcBef>
              <a:buNone/>
            </a:pP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DevNet$ pip install -r </a:t>
            </a:r>
            <a:r>
              <a:rPr lang="en-US" sz="900" dirty="0" err="1">
                <a:solidFill>
                  <a:schemeClr val="bg2"/>
                </a:solidFill>
                <a:latin typeface="Courier New" charset="0"/>
                <a:ea typeface="Courier New" charset="0"/>
                <a:cs typeface="Courier New" charset="0"/>
              </a:rPr>
              <a:t>requirements.txt</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Collecting requests (from -r </a:t>
            </a:r>
            <a:r>
              <a:rPr lang="en-US" sz="900" dirty="0" err="1">
                <a:solidFill>
                  <a:schemeClr val="bg2"/>
                </a:solidFill>
                <a:latin typeface="Courier New" charset="0"/>
                <a:ea typeface="Courier New" charset="0"/>
                <a:cs typeface="Courier New" charset="0"/>
              </a:rPr>
              <a:t>requirements.txt</a:t>
            </a:r>
            <a:r>
              <a:rPr lang="en-US" sz="900" dirty="0">
                <a:solidFill>
                  <a:schemeClr val="bg2"/>
                </a:solidFill>
                <a:latin typeface="Courier New" charset="0"/>
                <a:ea typeface="Courier New" charset="0"/>
                <a:cs typeface="Courier New" charset="0"/>
              </a:rPr>
              <a:t> (line 1))</a:t>
            </a:r>
          </a:p>
          <a:p>
            <a:pPr marL="57149" indent="0">
              <a:spcBef>
                <a:spcPts val="0"/>
              </a:spcBef>
              <a:buNone/>
            </a:pPr>
            <a:r>
              <a:rPr lang="en-US" sz="900" dirty="0">
                <a:solidFill>
                  <a:schemeClr val="bg2"/>
                </a:solidFill>
                <a:latin typeface="Courier New" charset="0"/>
                <a:ea typeface="Courier New" charset="0"/>
                <a:cs typeface="Courier New" charset="0"/>
              </a:rPr>
              <a:t>  Downloading requests-2.18.2-py2.py3-none-any.whl (88kB)</a:t>
            </a:r>
          </a:p>
          <a:p>
            <a:pPr marL="57149" indent="0">
              <a:spcBef>
                <a:spcPts val="0"/>
              </a:spcBef>
              <a:buNone/>
            </a:pPr>
            <a:r>
              <a:rPr lang="en-US" sz="900" dirty="0">
                <a:solidFill>
                  <a:schemeClr val="bg2"/>
                </a:solidFill>
                <a:latin typeface="Courier New" charset="0"/>
                <a:ea typeface="Courier New" charset="0"/>
                <a:cs typeface="Courier New" charset="0"/>
              </a:rPr>
              <a:t>    100% |████████████████████████████████| 92kB 662kB/s</a:t>
            </a:r>
          </a:p>
          <a:p>
            <a:pPr marL="57149" indent="0">
              <a:spcBef>
                <a:spcPts val="0"/>
              </a:spcBef>
              <a:buNone/>
            </a:pPr>
            <a:r>
              <a:rPr lang="en-US" sz="900" dirty="0">
                <a:solidFill>
                  <a:schemeClr val="bg2"/>
                </a:solidFill>
                <a:latin typeface="Courier New" charset="0"/>
                <a:ea typeface="Courier New" charset="0"/>
                <a:cs typeface="Courier New" charset="0"/>
              </a:rPr>
              <a:t>.</a:t>
            </a:r>
          </a:p>
          <a:p>
            <a:pPr marL="57149" indent="0">
              <a:spcBef>
                <a:spcPts val="0"/>
              </a:spcBef>
              <a:buNone/>
            </a:pPr>
            <a:r>
              <a:rPr lang="en-US" sz="900" dirty="0">
                <a:solidFill>
                  <a:schemeClr val="bg2"/>
                </a:solidFill>
                <a:latin typeface="Courier New" charset="0"/>
                <a:ea typeface="Courier New" charset="0"/>
                <a:cs typeface="Courier New" charset="0"/>
              </a:rPr>
              <a:t>{OUTPUT TRUNCATED}</a:t>
            </a:r>
          </a:p>
          <a:p>
            <a:pPr marL="57149" indent="0">
              <a:spcBef>
                <a:spcPts val="0"/>
              </a:spcBef>
              <a:buNone/>
            </a:pPr>
            <a:r>
              <a:rPr lang="en-US" sz="900" dirty="0">
                <a:solidFill>
                  <a:schemeClr val="bg2"/>
                </a:solidFill>
                <a:latin typeface="Courier New" charset="0"/>
                <a:ea typeface="Courier New" charset="0"/>
                <a:cs typeface="Courier New" charset="0"/>
              </a:rPr>
              <a:t>.</a:t>
            </a:r>
          </a:p>
          <a:p>
            <a:pPr marL="57149" indent="0">
              <a:spcBef>
                <a:spcPts val="0"/>
              </a:spcBef>
              <a:buNone/>
            </a:pPr>
            <a:r>
              <a:rPr lang="en-US" sz="900" dirty="0">
                <a:solidFill>
                  <a:schemeClr val="bg2"/>
                </a:solidFill>
                <a:latin typeface="Courier New" charset="0"/>
                <a:ea typeface="Courier New" charset="0"/>
                <a:cs typeface="Courier New" charset="0"/>
              </a:rPr>
              <a:t>Successfully installed requests-2.18.2 six-1.10.0 urllib3-1.22</a:t>
            </a:r>
          </a:p>
          <a:p>
            <a:pPr marL="57149" indent="0">
              <a:spcBef>
                <a:spcPts val="0"/>
              </a:spcBef>
              <a:buNone/>
            </a:pPr>
            <a:endParaRPr lang="en-US" sz="900" dirty="0">
              <a:solidFill>
                <a:schemeClr val="bg2"/>
              </a:solidFill>
              <a:latin typeface="Courier New" charset="0"/>
              <a:ea typeface="Courier New" charset="0"/>
              <a:cs typeface="Courier New" charset="0"/>
            </a:endParaRPr>
          </a:p>
          <a:p>
            <a:pPr marL="57149" indent="0">
              <a:spcBef>
                <a:spcPts val="0"/>
              </a:spcBef>
              <a:buNone/>
            </a:pPr>
            <a:endParaRPr lang="en-US" sz="900" dirty="0">
              <a:solidFill>
                <a:schemeClr val="bg2"/>
              </a:solidFill>
              <a:latin typeface="Courier New" charset="0"/>
              <a:ea typeface="Courier New" charset="0"/>
              <a:cs typeface="Courier New" charset="0"/>
            </a:endParaRPr>
          </a:p>
        </p:txBody>
      </p:sp>
      <p:sp>
        <p:nvSpPr>
          <p:cNvPr id="4" name="Title 3"/>
          <p:cNvSpPr>
            <a:spLocks noGrp="1"/>
          </p:cNvSpPr>
          <p:nvPr>
            <p:ph type="title"/>
          </p:nvPr>
        </p:nvSpPr>
        <p:spPr/>
        <p:txBody>
          <a:bodyPr/>
          <a:lstStyle/>
          <a:p>
            <a:r>
              <a:rPr lang="en-US" dirty="0"/>
              <a:t>Pip, The Python Package Installer</a:t>
            </a:r>
          </a:p>
        </p:txBody>
      </p:sp>
      <p:sp>
        <p:nvSpPr>
          <p:cNvPr id="5" name="Rectangle 4"/>
          <p:cNvSpPr/>
          <p:nvPr/>
        </p:nvSpPr>
        <p:spPr>
          <a:xfrm>
            <a:off x="2926080" y="4912667"/>
            <a:ext cx="5857174"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/python_part_2/</a:t>
            </a:r>
            <a:r>
              <a:rPr lang="en-US" sz="1050" dirty="0" err="1">
                <a:solidFill>
                  <a:schemeClr val="accent1"/>
                </a:solidFill>
              </a:rPr>
              <a:t>requirements.txt</a:t>
            </a:r>
            <a:endParaRPr lang="en-US" sz="1050" dirty="0">
              <a:solidFill>
                <a:schemeClr val="accent1"/>
              </a:solidFill>
            </a:endParaRPr>
          </a:p>
        </p:txBody>
      </p:sp>
    </p:spTree>
    <p:extLst>
      <p:ext uri="{BB962C8B-B14F-4D97-AF65-F5344CB8AC3E}">
        <p14:creationId xmlns:p14="http://schemas.microsoft.com/office/powerpoint/2010/main" val="32196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3399" y="1205898"/>
            <a:ext cx="4613366" cy="3083094"/>
          </a:xfrm>
        </p:spPr>
        <p:txBody>
          <a:bodyPr/>
          <a:lstStyle/>
          <a:p>
            <a:r>
              <a:rPr lang="en-US" sz="1800" dirty="0"/>
              <a:t>Install a package </a:t>
            </a:r>
          </a:p>
          <a:p>
            <a:pPr lvl="1"/>
            <a:r>
              <a:rPr lang="en-US" sz="1500" dirty="0">
                <a:latin typeface="Courier New" charset="0"/>
                <a:ea typeface="Courier New" charset="0"/>
                <a:cs typeface="Courier New" charset="0"/>
              </a:rPr>
              <a:t>pip install </a:t>
            </a:r>
            <a:r>
              <a:rPr lang="en-US" sz="1500" b="1" dirty="0">
                <a:latin typeface="Courier New" charset="0"/>
                <a:ea typeface="Courier New" charset="0"/>
                <a:cs typeface="Courier New" charset="0"/>
              </a:rPr>
              <a:t>package</a:t>
            </a:r>
          </a:p>
          <a:p>
            <a:r>
              <a:rPr lang="en-US" sz="1800" dirty="0"/>
              <a:t>Upgrade a package </a:t>
            </a:r>
          </a:p>
          <a:p>
            <a:pPr lvl="1"/>
            <a:r>
              <a:rPr lang="en-US" sz="1500" dirty="0">
                <a:latin typeface="Courier New" charset="0"/>
                <a:ea typeface="Courier New" charset="0"/>
                <a:cs typeface="Courier New" charset="0"/>
              </a:rPr>
              <a:t>pip install --upgrade </a:t>
            </a:r>
            <a:r>
              <a:rPr lang="en-US" sz="1500" b="1" dirty="0">
                <a:latin typeface="Courier New" charset="0"/>
                <a:ea typeface="Courier New" charset="0"/>
                <a:cs typeface="Courier New" charset="0"/>
              </a:rPr>
              <a:t>package</a:t>
            </a:r>
          </a:p>
          <a:p>
            <a:r>
              <a:rPr lang="en-US" sz="1800" dirty="0"/>
              <a:t>Uninstall a package</a:t>
            </a:r>
          </a:p>
          <a:p>
            <a:pPr lvl="1"/>
            <a:r>
              <a:rPr lang="en-US" sz="1500" dirty="0">
                <a:latin typeface="Courier New" charset="0"/>
                <a:ea typeface="Courier New" charset="0"/>
                <a:cs typeface="Courier New" charset="0"/>
              </a:rPr>
              <a:t>pip uninstall </a:t>
            </a:r>
            <a:r>
              <a:rPr lang="en-US" sz="1500" b="1" dirty="0">
                <a:latin typeface="Courier New" charset="0"/>
                <a:ea typeface="Courier New" charset="0"/>
                <a:cs typeface="Courier New" charset="0"/>
              </a:rPr>
              <a:t>package</a:t>
            </a:r>
          </a:p>
          <a:p>
            <a:r>
              <a:rPr lang="en-US" sz="1800" dirty="0"/>
              <a:t>View all packages installed </a:t>
            </a:r>
          </a:p>
          <a:p>
            <a:pPr lvl="1"/>
            <a:r>
              <a:rPr lang="en-US" sz="1500" dirty="0">
                <a:latin typeface="Courier New" charset="0"/>
                <a:ea typeface="Courier New" charset="0"/>
                <a:cs typeface="Courier New" charset="0"/>
              </a:rPr>
              <a:t>pip freeze</a:t>
            </a:r>
          </a:p>
          <a:p>
            <a:r>
              <a:rPr lang="en-US" sz="1800" dirty="0"/>
              <a:t>Install “</a:t>
            </a:r>
            <a:r>
              <a:rPr lang="en-US" sz="1800" dirty="0" err="1">
                <a:latin typeface="Courier New" charset="0"/>
                <a:ea typeface="Courier New" charset="0"/>
                <a:cs typeface="Courier New" charset="0"/>
              </a:rPr>
              <a:t>requirements.txt</a:t>
            </a:r>
            <a:r>
              <a:rPr lang="en-US" sz="1800" dirty="0"/>
              <a:t>”</a:t>
            </a:r>
          </a:p>
          <a:p>
            <a:pPr lvl="1"/>
            <a:r>
              <a:rPr lang="en-US" sz="1500" dirty="0">
                <a:latin typeface="Courier New" charset="0"/>
                <a:ea typeface="Courier New" charset="0"/>
                <a:cs typeface="Courier New" charset="0"/>
              </a:rPr>
              <a:t>pip install </a:t>
            </a:r>
            <a:r>
              <a:rPr lang="mr-IN" sz="1500" dirty="0">
                <a:latin typeface="Courier New" charset="0"/>
                <a:ea typeface="Courier New" charset="0"/>
                <a:cs typeface="Courier New" charset="0"/>
              </a:rPr>
              <a:t>–</a:t>
            </a:r>
            <a:r>
              <a:rPr lang="en-US" sz="1500" dirty="0">
                <a:latin typeface="Courier New" charset="0"/>
                <a:ea typeface="Courier New" charset="0"/>
                <a:cs typeface="Courier New" charset="0"/>
              </a:rPr>
              <a:t>r </a:t>
            </a:r>
            <a:r>
              <a:rPr lang="en-US" sz="1500" dirty="0" err="1">
                <a:latin typeface="Courier New" charset="0"/>
                <a:ea typeface="Courier New" charset="0"/>
                <a:cs typeface="Courier New" charset="0"/>
              </a:rPr>
              <a:t>requirements.txt</a:t>
            </a:r>
            <a:r>
              <a:rPr lang="en-US" sz="1500" dirty="0">
                <a:latin typeface="Courier New" charset="0"/>
                <a:ea typeface="Courier New" charset="0"/>
                <a:cs typeface="Courier New" charset="0"/>
              </a:rPr>
              <a:t> </a:t>
            </a:r>
          </a:p>
        </p:txBody>
      </p:sp>
      <p:sp>
        <p:nvSpPr>
          <p:cNvPr id="3" name="Text Placeholder 2"/>
          <p:cNvSpPr>
            <a:spLocks noGrp="1"/>
          </p:cNvSpPr>
          <p:nvPr>
            <p:ph type="body" sz="quarter" idx="11"/>
          </p:nvPr>
        </p:nvSpPr>
        <p:spPr>
          <a:xfrm>
            <a:off x="5473337" y="1205898"/>
            <a:ext cx="3168729" cy="3083094"/>
          </a:xfrm>
          <a:solidFill>
            <a:schemeClr val="tx1"/>
          </a:solidFill>
        </p:spPr>
        <p:txBody>
          <a:bodyPr lIns="0" tIns="34283" rIns="0" bIns="34283">
            <a:noAutofit/>
          </a:bodyPr>
          <a:lstStyle/>
          <a:p>
            <a:pPr marL="57149" indent="0">
              <a:spcBef>
                <a:spcPts val="0"/>
              </a:spcBef>
              <a:buNone/>
            </a:pPr>
            <a:r>
              <a:rPr lang="mr-IN" sz="900" dirty="0">
                <a:solidFill>
                  <a:schemeClr val="bg2"/>
                </a:solidFill>
                <a:latin typeface="Courier New" charset="0"/>
                <a:ea typeface="Courier New" charset="0"/>
                <a:cs typeface="Courier New" charset="0"/>
              </a:rPr>
              <a:t>DevNet$ </a:t>
            </a:r>
            <a:r>
              <a:rPr lang="mr-IN" sz="900" dirty="0" err="1">
                <a:solidFill>
                  <a:schemeClr val="bg2"/>
                </a:solidFill>
                <a:latin typeface="Courier New" charset="0"/>
                <a:ea typeface="Courier New" charset="0"/>
                <a:cs typeface="Courier New" charset="0"/>
              </a:rPr>
              <a:t>pip</a:t>
            </a:r>
            <a:r>
              <a:rPr lang="mr-IN" sz="900" dirty="0">
                <a:solidFill>
                  <a:schemeClr val="bg2"/>
                </a:solidFill>
                <a:latin typeface="Courier New" charset="0"/>
                <a:ea typeface="Courier New" charset="0"/>
                <a:cs typeface="Courier New" charset="0"/>
              </a:rPr>
              <a:t> </a:t>
            </a:r>
            <a:r>
              <a:rPr lang="mr-IN" sz="900" dirty="0" err="1">
                <a:solidFill>
                  <a:schemeClr val="bg2"/>
                </a:solidFill>
                <a:latin typeface="Courier New" charset="0"/>
                <a:ea typeface="Courier New" charset="0"/>
                <a:cs typeface="Courier New" charset="0"/>
              </a:rPr>
              <a:t>freeze</a:t>
            </a:r>
            <a:endParaRPr lang="mr-IN" sz="900" dirty="0">
              <a:solidFill>
                <a:schemeClr val="bg2"/>
              </a:solidFill>
              <a:latin typeface="Courier New" charset="0"/>
              <a:ea typeface="Courier New" charset="0"/>
              <a:cs typeface="Courier New" charset="0"/>
            </a:endParaRPr>
          </a:p>
          <a:p>
            <a:pPr marL="57149" indent="0">
              <a:spcBef>
                <a:spcPts val="0"/>
              </a:spcBef>
              <a:buNone/>
            </a:pPr>
            <a:endParaRPr lang="en-US" sz="900" dirty="0">
              <a:solidFill>
                <a:schemeClr val="bg2"/>
              </a:solidFill>
              <a:latin typeface="Courier New" charset="0"/>
              <a:ea typeface="Courier New" charset="0"/>
              <a:cs typeface="Courier New" charset="0"/>
            </a:endParaRPr>
          </a:p>
          <a:p>
            <a:pPr marL="57149" indent="0">
              <a:spcBef>
                <a:spcPts val="0"/>
              </a:spcBef>
              <a:buNone/>
            </a:pPr>
            <a:r>
              <a:rPr lang="mr-IN" sz="900" dirty="0">
                <a:solidFill>
                  <a:schemeClr val="bg2"/>
                </a:solidFill>
                <a:latin typeface="Courier New" charset="0"/>
                <a:ea typeface="Courier New" charset="0"/>
                <a:cs typeface="Courier New" charset="0"/>
              </a:rPr>
              <a:t>asn1crypto==0.22.0</a:t>
            </a:r>
          </a:p>
          <a:p>
            <a:pPr marL="57149" indent="0">
              <a:spcBef>
                <a:spcPts val="0"/>
              </a:spcBef>
              <a:buNone/>
            </a:pPr>
            <a:r>
              <a:rPr lang="mr-IN" sz="900" dirty="0" err="1">
                <a:solidFill>
                  <a:schemeClr val="bg2"/>
                </a:solidFill>
                <a:latin typeface="Courier New" charset="0"/>
                <a:ea typeface="Courier New" charset="0"/>
                <a:cs typeface="Courier New" charset="0"/>
              </a:rPr>
              <a:t>bcrypt</a:t>
            </a:r>
            <a:r>
              <a:rPr lang="mr-IN" sz="900" dirty="0">
                <a:solidFill>
                  <a:schemeClr val="bg2"/>
                </a:solidFill>
                <a:latin typeface="Courier New" charset="0"/>
                <a:ea typeface="Courier New" charset="0"/>
                <a:cs typeface="Courier New" charset="0"/>
              </a:rPr>
              <a:t>==3.1.3</a:t>
            </a:r>
          </a:p>
          <a:p>
            <a:pPr marL="57149" indent="0">
              <a:spcBef>
                <a:spcPts val="0"/>
              </a:spcBef>
              <a:buNone/>
            </a:pPr>
            <a:r>
              <a:rPr lang="mr-IN" sz="900" dirty="0" err="1">
                <a:solidFill>
                  <a:schemeClr val="bg2"/>
                </a:solidFill>
                <a:latin typeface="Courier New" charset="0"/>
                <a:ea typeface="Courier New" charset="0"/>
                <a:cs typeface="Courier New" charset="0"/>
              </a:rPr>
              <a:t>certifi</a:t>
            </a:r>
            <a:r>
              <a:rPr lang="mr-IN" sz="900" dirty="0">
                <a:solidFill>
                  <a:schemeClr val="bg2"/>
                </a:solidFill>
                <a:latin typeface="Courier New" charset="0"/>
                <a:ea typeface="Courier New" charset="0"/>
                <a:cs typeface="Courier New" charset="0"/>
              </a:rPr>
              <a:t>==2017.4.17</a:t>
            </a:r>
          </a:p>
          <a:p>
            <a:pPr marL="57149" indent="0">
              <a:spcBef>
                <a:spcPts val="0"/>
              </a:spcBef>
              <a:buNone/>
            </a:pPr>
            <a:r>
              <a:rPr lang="mr-IN" sz="900" dirty="0" err="1">
                <a:solidFill>
                  <a:schemeClr val="bg2"/>
                </a:solidFill>
                <a:latin typeface="Courier New" charset="0"/>
                <a:ea typeface="Courier New" charset="0"/>
                <a:cs typeface="Courier New" charset="0"/>
              </a:rPr>
              <a:t>cffi</a:t>
            </a:r>
            <a:r>
              <a:rPr lang="mr-IN" sz="900" dirty="0">
                <a:solidFill>
                  <a:schemeClr val="bg2"/>
                </a:solidFill>
                <a:latin typeface="Courier New" charset="0"/>
                <a:ea typeface="Courier New" charset="0"/>
                <a:cs typeface="Courier New" charset="0"/>
              </a:rPr>
              <a:t>==1.10.0</a:t>
            </a:r>
          </a:p>
          <a:p>
            <a:pPr marL="57149" indent="0">
              <a:spcBef>
                <a:spcPts val="0"/>
              </a:spcBef>
              <a:buNone/>
            </a:pPr>
            <a:r>
              <a:rPr lang="mr-IN" sz="900" dirty="0" err="1">
                <a:solidFill>
                  <a:schemeClr val="bg2"/>
                </a:solidFill>
                <a:latin typeface="Courier New" charset="0"/>
                <a:ea typeface="Courier New" charset="0"/>
                <a:cs typeface="Courier New" charset="0"/>
              </a:rPr>
              <a:t>chardet</a:t>
            </a:r>
            <a:r>
              <a:rPr lang="mr-IN" sz="900" dirty="0">
                <a:solidFill>
                  <a:schemeClr val="bg2"/>
                </a:solidFill>
                <a:latin typeface="Courier New" charset="0"/>
                <a:ea typeface="Courier New" charset="0"/>
                <a:cs typeface="Courier New" charset="0"/>
              </a:rPr>
              <a:t>==3.0.4</a:t>
            </a:r>
          </a:p>
          <a:p>
            <a:pPr marL="57149" indent="0">
              <a:spcBef>
                <a:spcPts val="0"/>
              </a:spcBef>
              <a:buNone/>
            </a:pPr>
            <a:r>
              <a:rPr lang="mr-IN" sz="900" dirty="0" err="1">
                <a:solidFill>
                  <a:schemeClr val="bg2"/>
                </a:solidFill>
                <a:latin typeface="Courier New" charset="0"/>
                <a:ea typeface="Courier New" charset="0"/>
                <a:cs typeface="Courier New" charset="0"/>
              </a:rPr>
              <a:t>cryptography</a:t>
            </a:r>
            <a:r>
              <a:rPr lang="mr-IN" sz="900" dirty="0">
                <a:solidFill>
                  <a:schemeClr val="bg2"/>
                </a:solidFill>
                <a:latin typeface="Courier New" charset="0"/>
                <a:ea typeface="Courier New" charset="0"/>
                <a:cs typeface="Courier New" charset="0"/>
              </a:rPr>
              <a:t>==2.0</a:t>
            </a:r>
          </a:p>
          <a:p>
            <a:pPr marL="57149" indent="0">
              <a:spcBef>
                <a:spcPts val="0"/>
              </a:spcBef>
              <a:buNone/>
            </a:pPr>
            <a:r>
              <a:rPr lang="mr-IN" sz="900" dirty="0">
                <a:solidFill>
                  <a:schemeClr val="bg2"/>
                </a:solidFill>
                <a:latin typeface="Courier New" charset="0"/>
                <a:ea typeface="Courier New" charset="0"/>
                <a:cs typeface="Courier New" charset="0"/>
              </a:rPr>
              <a:t>flake8==3.3.0</a:t>
            </a:r>
          </a:p>
          <a:p>
            <a:pPr marL="57149" indent="0">
              <a:spcBef>
                <a:spcPts val="0"/>
              </a:spcBef>
              <a:buNone/>
            </a:pPr>
            <a:r>
              <a:rPr lang="mr-IN" sz="900" dirty="0" err="1">
                <a:solidFill>
                  <a:schemeClr val="bg2"/>
                </a:solidFill>
                <a:latin typeface="Courier New" charset="0"/>
                <a:ea typeface="Courier New" charset="0"/>
                <a:cs typeface="Courier New" charset="0"/>
              </a:rPr>
              <a:t>idna</a:t>
            </a:r>
            <a:r>
              <a:rPr lang="mr-IN" sz="900" dirty="0">
                <a:solidFill>
                  <a:schemeClr val="bg2"/>
                </a:solidFill>
                <a:latin typeface="Courier New" charset="0"/>
                <a:ea typeface="Courier New" charset="0"/>
                <a:cs typeface="Courier New" charset="0"/>
              </a:rPr>
              <a:t>==2.5</a:t>
            </a:r>
          </a:p>
          <a:p>
            <a:pPr marL="57149" indent="0">
              <a:spcBef>
                <a:spcPts val="0"/>
              </a:spcBef>
              <a:buNone/>
            </a:pPr>
            <a:r>
              <a:rPr lang="mr-IN" sz="900" dirty="0" err="1">
                <a:solidFill>
                  <a:schemeClr val="bg2"/>
                </a:solidFill>
                <a:latin typeface="Courier New" charset="0"/>
                <a:ea typeface="Courier New" charset="0"/>
                <a:cs typeface="Courier New" charset="0"/>
              </a:rPr>
              <a:t>lxml</a:t>
            </a:r>
            <a:r>
              <a:rPr lang="mr-IN" sz="900" dirty="0">
                <a:solidFill>
                  <a:schemeClr val="bg2"/>
                </a:solidFill>
                <a:latin typeface="Courier New" charset="0"/>
                <a:ea typeface="Courier New" charset="0"/>
                <a:cs typeface="Courier New" charset="0"/>
              </a:rPr>
              <a:t>==3.8.0</a:t>
            </a:r>
          </a:p>
          <a:p>
            <a:pPr marL="57149" indent="0">
              <a:spcBef>
                <a:spcPts val="0"/>
              </a:spcBef>
              <a:buNone/>
            </a:pPr>
            <a:r>
              <a:rPr lang="mr-IN" sz="900" dirty="0" err="1">
                <a:solidFill>
                  <a:schemeClr val="bg2"/>
                </a:solidFill>
                <a:latin typeface="Courier New" charset="0"/>
                <a:ea typeface="Courier New" charset="0"/>
                <a:cs typeface="Courier New" charset="0"/>
              </a:rPr>
              <a:t>mccabe</a:t>
            </a:r>
            <a:r>
              <a:rPr lang="mr-IN" sz="900" dirty="0">
                <a:solidFill>
                  <a:schemeClr val="bg2"/>
                </a:solidFill>
                <a:latin typeface="Courier New" charset="0"/>
                <a:ea typeface="Courier New" charset="0"/>
                <a:cs typeface="Courier New" charset="0"/>
              </a:rPr>
              <a:t>==0.6.1</a:t>
            </a:r>
          </a:p>
          <a:p>
            <a:pPr marL="57149" indent="0">
              <a:spcBef>
                <a:spcPts val="0"/>
              </a:spcBef>
              <a:buNone/>
            </a:pPr>
            <a:r>
              <a:rPr lang="mr-IN" sz="900" dirty="0" err="1">
                <a:solidFill>
                  <a:schemeClr val="bg2"/>
                </a:solidFill>
                <a:latin typeface="Courier New" charset="0"/>
                <a:ea typeface="Courier New" charset="0"/>
                <a:cs typeface="Courier New" charset="0"/>
              </a:rPr>
              <a:t>ncclient</a:t>
            </a:r>
            <a:r>
              <a:rPr lang="mr-IN" sz="900" dirty="0">
                <a:solidFill>
                  <a:schemeClr val="bg2"/>
                </a:solidFill>
                <a:latin typeface="Courier New" charset="0"/>
                <a:ea typeface="Courier New" charset="0"/>
                <a:cs typeface="Courier New" charset="0"/>
              </a:rPr>
              <a:t>==0.5.3</a:t>
            </a:r>
          </a:p>
          <a:p>
            <a:pPr marL="57149" indent="0">
              <a:spcBef>
                <a:spcPts val="0"/>
              </a:spcBef>
              <a:buNone/>
            </a:pPr>
            <a:r>
              <a:rPr lang="mr-IN" sz="900" dirty="0" err="1">
                <a:solidFill>
                  <a:schemeClr val="bg2"/>
                </a:solidFill>
                <a:latin typeface="Courier New" charset="0"/>
                <a:ea typeface="Courier New" charset="0"/>
                <a:cs typeface="Courier New" charset="0"/>
              </a:rPr>
              <a:t>paramiko</a:t>
            </a:r>
            <a:r>
              <a:rPr lang="mr-IN" sz="900" dirty="0">
                <a:solidFill>
                  <a:schemeClr val="bg2"/>
                </a:solidFill>
                <a:latin typeface="Courier New" charset="0"/>
                <a:ea typeface="Courier New" charset="0"/>
                <a:cs typeface="Courier New" charset="0"/>
              </a:rPr>
              <a:t>==2.2.1</a:t>
            </a:r>
          </a:p>
          <a:p>
            <a:pPr marL="57149" indent="0">
              <a:spcBef>
                <a:spcPts val="0"/>
              </a:spcBef>
              <a:buNone/>
            </a:pPr>
            <a:r>
              <a:rPr lang="mr-IN" sz="900" dirty="0" err="1">
                <a:solidFill>
                  <a:schemeClr val="bg2"/>
                </a:solidFill>
                <a:latin typeface="Courier New" charset="0"/>
                <a:ea typeface="Courier New" charset="0"/>
                <a:cs typeface="Courier New" charset="0"/>
              </a:rPr>
              <a:t>pyang</a:t>
            </a:r>
            <a:r>
              <a:rPr lang="mr-IN" sz="900" dirty="0">
                <a:solidFill>
                  <a:schemeClr val="bg2"/>
                </a:solidFill>
                <a:latin typeface="Courier New" charset="0"/>
                <a:ea typeface="Courier New" charset="0"/>
                <a:cs typeface="Courier New" charset="0"/>
              </a:rPr>
              <a:t>==1.7.3</a:t>
            </a:r>
          </a:p>
          <a:p>
            <a:pPr marL="57149" indent="0">
              <a:spcBef>
                <a:spcPts val="0"/>
              </a:spcBef>
              <a:buNone/>
            </a:pPr>
            <a:r>
              <a:rPr lang="mr-IN" sz="900" dirty="0">
                <a:solidFill>
                  <a:schemeClr val="bg2"/>
                </a:solidFill>
                <a:latin typeface="Courier New" charset="0"/>
                <a:ea typeface="Courier New" charset="0"/>
                <a:cs typeface="Courier New" charset="0"/>
              </a:rPr>
              <a:t>pyasn1==0.2.3</a:t>
            </a:r>
          </a:p>
          <a:p>
            <a:pPr marL="57149" indent="0">
              <a:spcBef>
                <a:spcPts val="0"/>
              </a:spcBef>
              <a:buNone/>
            </a:pPr>
            <a:r>
              <a:rPr lang="mr-IN" sz="900" dirty="0" err="1">
                <a:solidFill>
                  <a:schemeClr val="bg2"/>
                </a:solidFill>
                <a:latin typeface="Courier New" charset="0"/>
                <a:ea typeface="Courier New" charset="0"/>
                <a:cs typeface="Courier New" charset="0"/>
              </a:rPr>
              <a:t>pycodestyle</a:t>
            </a:r>
            <a:r>
              <a:rPr lang="mr-IN" sz="900" dirty="0">
                <a:solidFill>
                  <a:schemeClr val="bg2"/>
                </a:solidFill>
                <a:latin typeface="Courier New" charset="0"/>
                <a:ea typeface="Courier New" charset="0"/>
                <a:cs typeface="Courier New" charset="0"/>
              </a:rPr>
              <a:t>==2.3.1</a:t>
            </a:r>
          </a:p>
          <a:p>
            <a:pPr marL="57149" indent="0">
              <a:spcBef>
                <a:spcPts val="0"/>
              </a:spcBef>
              <a:buNone/>
            </a:pPr>
            <a:r>
              <a:rPr lang="mr-IN" sz="900" dirty="0" err="1">
                <a:solidFill>
                  <a:schemeClr val="bg2"/>
                </a:solidFill>
                <a:latin typeface="Courier New" charset="0"/>
                <a:ea typeface="Courier New" charset="0"/>
                <a:cs typeface="Courier New" charset="0"/>
              </a:rPr>
              <a:t>pycparser</a:t>
            </a:r>
            <a:r>
              <a:rPr lang="mr-IN" sz="900" dirty="0">
                <a:solidFill>
                  <a:schemeClr val="bg2"/>
                </a:solidFill>
                <a:latin typeface="Courier New" charset="0"/>
                <a:ea typeface="Courier New" charset="0"/>
                <a:cs typeface="Courier New" charset="0"/>
              </a:rPr>
              <a:t>==2.18</a:t>
            </a:r>
          </a:p>
          <a:p>
            <a:pPr marL="57149" indent="0">
              <a:spcBef>
                <a:spcPts val="0"/>
              </a:spcBef>
              <a:buNone/>
            </a:pPr>
            <a:r>
              <a:rPr lang="mr-IN" sz="900" dirty="0" err="1">
                <a:solidFill>
                  <a:schemeClr val="bg2"/>
                </a:solidFill>
                <a:latin typeface="Courier New" charset="0"/>
                <a:ea typeface="Courier New" charset="0"/>
                <a:cs typeface="Courier New" charset="0"/>
              </a:rPr>
              <a:t>pyflakes</a:t>
            </a:r>
            <a:r>
              <a:rPr lang="mr-IN" sz="900" dirty="0">
                <a:solidFill>
                  <a:schemeClr val="bg2"/>
                </a:solidFill>
                <a:latin typeface="Courier New" charset="0"/>
                <a:ea typeface="Courier New" charset="0"/>
                <a:cs typeface="Courier New" charset="0"/>
              </a:rPr>
              <a:t>==1.5.0</a:t>
            </a:r>
          </a:p>
          <a:p>
            <a:pPr marL="57149" indent="0">
              <a:spcBef>
                <a:spcPts val="0"/>
              </a:spcBef>
              <a:buNone/>
            </a:pPr>
            <a:r>
              <a:rPr lang="mr-IN" sz="900" dirty="0" err="1">
                <a:solidFill>
                  <a:schemeClr val="bg2"/>
                </a:solidFill>
                <a:latin typeface="Courier New" charset="0"/>
                <a:ea typeface="Courier New" charset="0"/>
                <a:cs typeface="Courier New" charset="0"/>
              </a:rPr>
              <a:t>PyNaCl</a:t>
            </a:r>
            <a:r>
              <a:rPr lang="mr-IN" sz="900" dirty="0">
                <a:solidFill>
                  <a:schemeClr val="bg2"/>
                </a:solidFill>
                <a:latin typeface="Courier New" charset="0"/>
                <a:ea typeface="Courier New" charset="0"/>
                <a:cs typeface="Courier New" charset="0"/>
              </a:rPr>
              <a:t>==1.1.2</a:t>
            </a:r>
          </a:p>
          <a:p>
            <a:pPr marL="57149" indent="0">
              <a:spcBef>
                <a:spcPts val="0"/>
              </a:spcBef>
              <a:buNone/>
            </a:pPr>
            <a:r>
              <a:rPr lang="mr-IN" sz="900" dirty="0" err="1">
                <a:solidFill>
                  <a:schemeClr val="bg2"/>
                </a:solidFill>
                <a:latin typeface="Courier New" charset="0"/>
                <a:ea typeface="Courier New" charset="0"/>
                <a:cs typeface="Courier New" charset="0"/>
              </a:rPr>
              <a:t>requests</a:t>
            </a:r>
            <a:r>
              <a:rPr lang="mr-IN" sz="900" dirty="0">
                <a:solidFill>
                  <a:schemeClr val="bg2"/>
                </a:solidFill>
                <a:latin typeface="Courier New" charset="0"/>
                <a:ea typeface="Courier New" charset="0"/>
                <a:cs typeface="Courier New" charset="0"/>
              </a:rPr>
              <a:t>==2.18.2</a:t>
            </a:r>
          </a:p>
          <a:p>
            <a:pPr marL="57149" indent="0">
              <a:spcBef>
                <a:spcPts val="0"/>
              </a:spcBef>
              <a:buNone/>
            </a:pPr>
            <a:r>
              <a:rPr lang="mr-IN" sz="900" dirty="0" err="1">
                <a:solidFill>
                  <a:schemeClr val="bg2"/>
                </a:solidFill>
                <a:latin typeface="Courier New" charset="0"/>
                <a:ea typeface="Courier New" charset="0"/>
                <a:cs typeface="Courier New" charset="0"/>
              </a:rPr>
              <a:t>six</a:t>
            </a:r>
            <a:r>
              <a:rPr lang="mr-IN" sz="900" dirty="0">
                <a:solidFill>
                  <a:schemeClr val="bg2"/>
                </a:solidFill>
                <a:latin typeface="Courier New" charset="0"/>
                <a:ea typeface="Courier New" charset="0"/>
                <a:cs typeface="Courier New" charset="0"/>
              </a:rPr>
              <a:t>==1.10.0</a:t>
            </a:r>
          </a:p>
          <a:p>
            <a:pPr marL="57149" indent="0">
              <a:spcBef>
                <a:spcPts val="0"/>
              </a:spcBef>
              <a:buNone/>
            </a:pPr>
            <a:r>
              <a:rPr lang="mr-IN" sz="900" dirty="0">
                <a:solidFill>
                  <a:schemeClr val="bg2"/>
                </a:solidFill>
                <a:latin typeface="Courier New" charset="0"/>
                <a:ea typeface="Courier New" charset="0"/>
                <a:cs typeface="Courier New" charset="0"/>
              </a:rPr>
              <a:t>urllib3==1.22</a:t>
            </a:r>
            <a:endParaRPr lang="en-US" sz="900" dirty="0">
              <a:solidFill>
                <a:schemeClr val="bg2"/>
              </a:solidFill>
              <a:latin typeface="Courier New" charset="0"/>
              <a:ea typeface="Courier New" charset="0"/>
              <a:cs typeface="Courier New" charset="0"/>
            </a:endParaRPr>
          </a:p>
        </p:txBody>
      </p:sp>
      <p:sp>
        <p:nvSpPr>
          <p:cNvPr id="4" name="Title 3"/>
          <p:cNvSpPr>
            <a:spLocks noGrp="1"/>
          </p:cNvSpPr>
          <p:nvPr>
            <p:ph type="title"/>
          </p:nvPr>
        </p:nvSpPr>
        <p:spPr/>
        <p:txBody>
          <a:bodyPr/>
          <a:lstStyle/>
          <a:p>
            <a:r>
              <a:rPr lang="en-US" dirty="0"/>
              <a:t>pip (and pip3) Commands to Know</a:t>
            </a:r>
          </a:p>
        </p:txBody>
      </p:sp>
    </p:spTree>
    <p:extLst>
      <p:ext uri="{BB962C8B-B14F-4D97-AF65-F5344CB8AC3E}">
        <p14:creationId xmlns:p14="http://schemas.microsoft.com/office/powerpoint/2010/main" val="14555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Virtual Environment (</a:t>
            </a:r>
            <a:r>
              <a:rPr lang="en-US" dirty="0" err="1"/>
              <a:t>venv</a:t>
            </a:r>
            <a:r>
              <a:rPr lang="en-US" dirty="0"/>
              <a:t>)</a:t>
            </a:r>
          </a:p>
        </p:txBody>
      </p:sp>
      <p:sp>
        <p:nvSpPr>
          <p:cNvPr id="5" name="Text Placeholder 4">
            <a:extLst>
              <a:ext uri="{FF2B5EF4-FFF2-40B4-BE49-F238E27FC236}">
                <a16:creationId xmlns:a16="http://schemas.microsoft.com/office/drawing/2014/main" id="{382AC5DC-EDD7-A541-AA78-6A93EDDA8093}"/>
              </a:ext>
            </a:extLst>
          </p:cNvPr>
          <p:cNvSpPr>
            <a:spLocks noGrp="1"/>
          </p:cNvSpPr>
          <p:nvPr>
            <p:ph type="body" sz="quarter" idx="10"/>
          </p:nvPr>
        </p:nvSpPr>
        <p:spPr>
          <a:xfrm>
            <a:off x="437776" y="1347788"/>
            <a:ext cx="8249024" cy="3083094"/>
          </a:xfrm>
        </p:spPr>
        <p:txBody>
          <a:bodyPr/>
          <a:lstStyle/>
          <a:p>
            <a:pPr marL="514330" indent="-457200">
              <a:buFont typeface="+mj-lt"/>
              <a:buAutoNum type="arabicParenR"/>
            </a:pPr>
            <a:r>
              <a:rPr lang="en-US" dirty="0"/>
              <a:t>Global </a:t>
            </a:r>
            <a:r>
              <a:rPr lang="en-US" dirty="0" err="1"/>
              <a:t>Enviornment</a:t>
            </a:r>
            <a:endParaRPr lang="en-US" dirty="0"/>
          </a:p>
          <a:p>
            <a:pPr marL="634916" lvl="1" indent="-342900">
              <a:buFont typeface="+mj-lt"/>
              <a:buAutoNum type="arabicParenR"/>
            </a:pPr>
            <a:r>
              <a:rPr lang="en-US" dirty="0"/>
              <a:t>Used by all .</a:t>
            </a:r>
            <a:r>
              <a:rPr lang="en-US" dirty="0" err="1"/>
              <a:t>py</a:t>
            </a:r>
            <a:r>
              <a:rPr lang="en-US" dirty="0"/>
              <a:t> programs</a:t>
            </a:r>
          </a:p>
          <a:p>
            <a:pPr marL="634916" lvl="1" indent="-342900">
              <a:buFont typeface="+mj-lt"/>
              <a:buAutoNum type="arabicParenR"/>
            </a:pPr>
            <a:r>
              <a:rPr lang="en-US" dirty="0"/>
              <a:t>What if we want different Python versions for testing?</a:t>
            </a:r>
          </a:p>
          <a:p>
            <a:pPr marL="634916" lvl="1" indent="-342900">
              <a:buFont typeface="+mj-lt"/>
              <a:buAutoNum type="arabicParenR"/>
            </a:pPr>
            <a:r>
              <a:rPr lang="en-US" dirty="0">
                <a:cs typeface="Consolas" panose="020B0609020204030204" pitchFamily="49" charset="0"/>
              </a:rPr>
              <a:t>What if we have different library dependencies?</a:t>
            </a:r>
          </a:p>
          <a:p>
            <a:pPr marL="514330" indent="-457200">
              <a:buFont typeface="+mj-lt"/>
              <a:buAutoNum type="arabicParenR"/>
            </a:pPr>
            <a:r>
              <a:rPr lang="en-US" dirty="0"/>
              <a:t>Virtual </a:t>
            </a:r>
            <a:r>
              <a:rPr lang="en-US" dirty="0" err="1"/>
              <a:t>Enviornment</a:t>
            </a:r>
            <a:endParaRPr lang="en-US" dirty="0"/>
          </a:p>
          <a:p>
            <a:pPr marL="741279" lvl="1" indent="-457200">
              <a:buFont typeface="+mj-lt"/>
              <a:buAutoNum type="arabicParenR"/>
            </a:pPr>
            <a:r>
              <a:rPr lang="en-US" dirty="0">
                <a:latin typeface="Consolas" panose="020B0609020204030204" pitchFamily="49" charset="0"/>
                <a:cs typeface="Consolas" panose="020B0609020204030204" pitchFamily="49" charset="0"/>
              </a:rPr>
              <a:t>python3 –m </a:t>
            </a:r>
            <a:r>
              <a:rPr lang="en-US" dirty="0" err="1">
                <a:latin typeface="Consolas" panose="020B0609020204030204" pitchFamily="49" charset="0"/>
                <a:cs typeface="Consolas" panose="020B0609020204030204" pitchFamily="49" charset="0"/>
              </a:rPr>
              <a:t>venv</a:t>
            </a:r>
            <a:r>
              <a:rPr lang="en-US" dirty="0">
                <a:latin typeface="Consolas" panose="020B0609020204030204" pitchFamily="49" charset="0"/>
                <a:cs typeface="Consolas" panose="020B0609020204030204" pitchFamily="49" charset="0"/>
              </a:rPr>
              <a:t> [directory name] e.g. python3 –m </a:t>
            </a:r>
            <a:r>
              <a:rPr lang="en-US" dirty="0" err="1">
                <a:latin typeface="Consolas" panose="020B0609020204030204" pitchFamily="49" charset="0"/>
                <a:cs typeface="Consolas" panose="020B0609020204030204" pitchFamily="49" charset="0"/>
              </a:rPr>
              <a:t>venv</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name</a:t>
            </a:r>
            <a:endParaRPr lang="en-US" b="1" dirty="0"/>
          </a:p>
          <a:p>
            <a:pPr marL="741279" lvl="1" indent="-457200">
              <a:buFont typeface="+mj-lt"/>
              <a:buAutoNum type="arabicParenR"/>
            </a:pPr>
            <a:r>
              <a:rPr lang="en-US" dirty="0">
                <a:cs typeface="Consolas" panose="020B0609020204030204" pitchFamily="49" charset="0"/>
              </a:rPr>
              <a:t>Activate – </a:t>
            </a:r>
            <a:r>
              <a:rPr lang="en-US" dirty="0">
                <a:latin typeface="Consolas" panose="020B0609020204030204" pitchFamily="49" charset="0"/>
                <a:cs typeface="Consolas" panose="020B0609020204030204" pitchFamily="49" charset="0"/>
              </a:rPr>
              <a:t>source </a:t>
            </a:r>
            <a:r>
              <a:rPr lang="en-US" b="1" dirty="0">
                <a:latin typeface="Consolas" panose="020B0609020204030204" pitchFamily="49" charset="0"/>
                <a:cs typeface="Consolas" panose="020B0609020204030204" pitchFamily="49" charset="0"/>
              </a:rPr>
              <a:t>name</a:t>
            </a:r>
            <a:r>
              <a:rPr lang="en-US" dirty="0">
                <a:latin typeface="Consolas" panose="020B0609020204030204" pitchFamily="49" charset="0"/>
                <a:cs typeface="Consolas" panose="020B0609020204030204" pitchFamily="49" charset="0"/>
              </a:rPr>
              <a:t>/bin/activate</a:t>
            </a:r>
          </a:p>
          <a:p>
            <a:pPr marL="741279" lvl="1" indent="-457200">
              <a:buFont typeface="+mj-lt"/>
              <a:buAutoNum type="arabicParenR"/>
            </a:pPr>
            <a:r>
              <a:rPr lang="en-US" dirty="0">
                <a:cs typeface="Consolas" panose="020B0609020204030204" pitchFamily="49" charset="0"/>
              </a:rPr>
              <a:t>Once done, </a:t>
            </a:r>
            <a:r>
              <a:rPr lang="en-US" dirty="0">
                <a:latin typeface="Consolas" panose="020B0609020204030204" pitchFamily="49" charset="0"/>
                <a:cs typeface="Consolas" panose="020B0609020204030204" pitchFamily="49" charset="0"/>
              </a:rPr>
              <a:t>deactivate</a:t>
            </a:r>
          </a:p>
          <a:p>
            <a:endParaRPr lang="en-US" dirty="0"/>
          </a:p>
        </p:txBody>
      </p:sp>
    </p:spTree>
    <p:extLst>
      <p:ext uri="{BB962C8B-B14F-4D97-AF65-F5344CB8AC3E}">
        <p14:creationId xmlns:p14="http://schemas.microsoft.com/office/powerpoint/2010/main" val="75013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46970" y="987645"/>
            <a:ext cx="3957298" cy="3168210"/>
          </a:xfrm>
        </p:spPr>
        <p:txBody>
          <a:bodyPr/>
          <a:lstStyle/>
          <a:p>
            <a:r>
              <a:rPr lang="en-US" dirty="0"/>
              <a:t>Overview</a:t>
            </a:r>
          </a:p>
          <a:p>
            <a:r>
              <a:rPr lang="en-US" dirty="0"/>
              <a:t>Code Editor vs IDE</a:t>
            </a:r>
          </a:p>
          <a:p>
            <a:r>
              <a:rPr lang="en-US" dirty="0"/>
              <a:t>Libraries, Pip, </a:t>
            </a:r>
            <a:r>
              <a:rPr lang="en-US" dirty="0" err="1"/>
              <a:t>virtualenv</a:t>
            </a:r>
            <a:endParaRPr lang="en-US" dirty="0"/>
          </a:p>
          <a:p>
            <a:r>
              <a:rPr lang="en-US" dirty="0"/>
              <a:t>Data types</a:t>
            </a:r>
          </a:p>
          <a:p>
            <a:r>
              <a:rPr lang="en-US" dirty="0"/>
              <a:t>If Statements</a:t>
            </a:r>
          </a:p>
          <a:p>
            <a:r>
              <a:rPr lang="en-US" dirty="0"/>
              <a:t>Loop Statements</a:t>
            </a:r>
          </a:p>
          <a:p>
            <a:r>
              <a:rPr lang="en-US" dirty="0"/>
              <a:t>Functions</a:t>
            </a:r>
          </a:p>
          <a:p>
            <a:r>
              <a:rPr lang="en-US" dirty="0"/>
              <a:t>Code Testing</a:t>
            </a:r>
          </a:p>
          <a:p>
            <a:r>
              <a:rPr lang="en-US" dirty="0"/>
              <a:t>Challenge Winners &amp; Kahoot</a:t>
            </a:r>
          </a:p>
          <a:p>
            <a:endParaRPr lang="en-US" dirty="0"/>
          </a:p>
        </p:txBody>
      </p:sp>
      <p:sp>
        <p:nvSpPr>
          <p:cNvPr id="7" name="Title 6"/>
          <p:cNvSpPr>
            <a:spLocks noGrp="1"/>
          </p:cNvSpPr>
          <p:nvPr>
            <p:ph type="title"/>
          </p:nvPr>
        </p:nvSpPr>
        <p:spPr/>
        <p:txBody>
          <a:bodyPr/>
          <a:lstStyle/>
          <a:p>
            <a:r>
              <a:rPr lang="en-US" b="1" dirty="0"/>
              <a:t>Agenda</a:t>
            </a:r>
          </a:p>
        </p:txBody>
      </p:sp>
      <p:pic>
        <p:nvPicPr>
          <p:cNvPr id="3" name="Picture 2" descr="A picture containing clock&#10;&#10;Description automatically generated">
            <a:extLst>
              <a:ext uri="{FF2B5EF4-FFF2-40B4-BE49-F238E27FC236}">
                <a16:creationId xmlns:a16="http://schemas.microsoft.com/office/drawing/2014/main" id="{24194A6D-83DB-C645-9182-A196CA73080B}"/>
              </a:ext>
            </a:extLst>
          </p:cNvPr>
          <p:cNvPicPr>
            <a:picLocks noChangeAspect="1"/>
          </p:cNvPicPr>
          <p:nvPr/>
        </p:nvPicPr>
        <p:blipFill rotWithShape="1">
          <a:blip r:embed="rId2">
            <a:extLst>
              <a:ext uri="{28A0092B-C50C-407E-A947-70E740481C1C}">
                <a14:useLocalDpi xmlns:a14="http://schemas.microsoft.com/office/drawing/2010/main" val="0"/>
              </a:ext>
            </a:extLst>
          </a:blip>
          <a:srcRect t="10001" b="9999"/>
          <a:stretch/>
        </p:blipFill>
        <p:spPr>
          <a:xfrm>
            <a:off x="4648200" y="401198"/>
            <a:ext cx="2893219" cy="4114800"/>
          </a:xfrm>
          <a:prstGeom prst="rect">
            <a:avLst/>
          </a:prstGeom>
        </p:spPr>
      </p:pic>
    </p:spTree>
    <p:extLst>
      <p:ext uri="{BB962C8B-B14F-4D97-AF65-F5344CB8AC3E}">
        <p14:creationId xmlns:p14="http://schemas.microsoft.com/office/powerpoint/2010/main" val="1918972502"/>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3400" y="1205898"/>
            <a:ext cx="3467101" cy="3083094"/>
          </a:xfrm>
        </p:spPr>
        <p:txBody>
          <a:bodyPr/>
          <a:lstStyle/>
          <a:p>
            <a:r>
              <a:rPr lang="en-US" sz="1800" dirty="0"/>
              <a:t>Build isolated, fully functional Python environments on a single workstation </a:t>
            </a:r>
          </a:p>
          <a:p>
            <a:r>
              <a:rPr lang="en-US" sz="1800" dirty="0"/>
              <a:t>Virtual Environments can</a:t>
            </a:r>
          </a:p>
          <a:p>
            <a:pPr lvl="1"/>
            <a:r>
              <a:rPr lang="en-US" sz="1500" dirty="0"/>
              <a:t>Run different versions of Python</a:t>
            </a:r>
          </a:p>
          <a:p>
            <a:pPr lvl="1"/>
            <a:r>
              <a:rPr lang="en-US" sz="1500" dirty="0"/>
              <a:t>Have different libraries installed</a:t>
            </a:r>
          </a:p>
          <a:p>
            <a:pPr lvl="1"/>
            <a:r>
              <a:rPr lang="en-US" sz="1500" dirty="0"/>
              <a:t>Have different versions of libraries installed </a:t>
            </a:r>
          </a:p>
        </p:txBody>
      </p:sp>
      <p:sp>
        <p:nvSpPr>
          <p:cNvPr id="4" name="Title 3"/>
          <p:cNvSpPr>
            <a:spLocks noGrp="1"/>
          </p:cNvSpPr>
          <p:nvPr>
            <p:ph type="title"/>
          </p:nvPr>
        </p:nvSpPr>
        <p:spPr/>
        <p:txBody>
          <a:bodyPr/>
          <a:lstStyle/>
          <a:p>
            <a:r>
              <a:rPr lang="en-US" dirty="0"/>
              <a:t>What is a Virtual Environment (</a:t>
            </a:r>
            <a:r>
              <a:rPr lang="en-US" dirty="0" err="1"/>
              <a:t>venv</a:t>
            </a:r>
            <a:r>
              <a:rPr lang="en-US" dirty="0"/>
              <a:t>)</a:t>
            </a:r>
          </a:p>
        </p:txBody>
      </p:sp>
      <p:pic>
        <p:nvPicPr>
          <p:cNvPr id="6" name="Picture 5"/>
          <p:cNvPicPr>
            <a:picLocks noChangeAspect="1"/>
          </p:cNvPicPr>
          <p:nvPr/>
        </p:nvPicPr>
        <p:blipFill>
          <a:blip r:embed="rId2"/>
          <a:stretch>
            <a:fillRect/>
          </a:stretch>
        </p:blipFill>
        <p:spPr>
          <a:xfrm>
            <a:off x="4175337" y="1205898"/>
            <a:ext cx="4802629" cy="2444749"/>
          </a:xfrm>
          <a:prstGeom prst="rect">
            <a:avLst/>
          </a:prstGeom>
        </p:spPr>
      </p:pic>
    </p:spTree>
    <p:extLst>
      <p:ext uri="{BB962C8B-B14F-4D97-AF65-F5344CB8AC3E}">
        <p14:creationId xmlns:p14="http://schemas.microsoft.com/office/powerpoint/2010/main" val="108340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Once activated, no different</a:t>
            </a:r>
          </a:p>
        </p:txBody>
      </p:sp>
      <p:sp>
        <p:nvSpPr>
          <p:cNvPr id="4" name="Title 3"/>
          <p:cNvSpPr>
            <a:spLocks noGrp="1"/>
          </p:cNvSpPr>
          <p:nvPr>
            <p:ph type="title"/>
          </p:nvPr>
        </p:nvSpPr>
        <p:spPr/>
        <p:txBody>
          <a:bodyPr/>
          <a:lstStyle/>
          <a:p>
            <a:r>
              <a:rPr lang="en-US" dirty="0"/>
              <a:t>Installing Python Libraries in Virtual Environments</a:t>
            </a:r>
          </a:p>
        </p:txBody>
      </p:sp>
      <p:sp>
        <p:nvSpPr>
          <p:cNvPr id="5" name="Text Placeholder 2"/>
          <p:cNvSpPr>
            <a:spLocks noGrp="1"/>
          </p:cNvSpPr>
          <p:nvPr>
            <p:ph type="body" sz="quarter" idx="11"/>
          </p:nvPr>
        </p:nvSpPr>
        <p:spPr>
          <a:xfrm>
            <a:off x="4755866" y="1205898"/>
            <a:ext cx="3886200" cy="3083094"/>
          </a:xfrm>
          <a:solidFill>
            <a:schemeClr val="tx1"/>
          </a:solidFill>
        </p:spPr>
        <p:txBody>
          <a:bodyPr/>
          <a:lstStyle/>
          <a:p>
            <a:pPr marL="57149" indent="0">
              <a:spcBef>
                <a:spcPts val="0"/>
              </a:spcBef>
              <a:buNone/>
            </a:pPr>
            <a:r>
              <a:rPr lang="en-US" sz="900" dirty="0">
                <a:solidFill>
                  <a:schemeClr val="bg2"/>
                </a:solidFill>
                <a:latin typeface="Courier New" charset="0"/>
                <a:ea typeface="Courier New" charset="0"/>
                <a:cs typeface="Courier New" charset="0"/>
              </a:rPr>
              <a:t>(</a:t>
            </a:r>
            <a:r>
              <a:rPr lang="en-US" sz="900" dirty="0" err="1">
                <a:solidFill>
                  <a:schemeClr val="bg2"/>
                </a:solidFill>
                <a:latin typeface="Courier New" charset="0"/>
                <a:ea typeface="Courier New" charset="0"/>
                <a:cs typeface="Courier New" charset="0"/>
              </a:rPr>
              <a:t>venv</a:t>
            </a:r>
            <a:r>
              <a:rPr lang="en-US" sz="900" dirty="0">
                <a:solidFill>
                  <a:schemeClr val="bg2"/>
                </a:solidFill>
                <a:latin typeface="Courier New" charset="0"/>
                <a:ea typeface="Courier New" charset="0"/>
                <a:cs typeface="Courier New" charset="0"/>
              </a:rPr>
              <a:t>) DevNet$ pip install </a:t>
            </a:r>
            <a:r>
              <a:rPr lang="en-US" sz="900" dirty="0" err="1">
                <a:solidFill>
                  <a:schemeClr val="bg2"/>
                </a:solidFill>
                <a:latin typeface="Courier New" charset="0"/>
                <a:ea typeface="Courier New" charset="0"/>
                <a:cs typeface="Courier New" charset="0"/>
              </a:rPr>
              <a:t>pyang</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Collecting </a:t>
            </a:r>
            <a:r>
              <a:rPr lang="en-US" sz="900" dirty="0" err="1">
                <a:solidFill>
                  <a:schemeClr val="bg2"/>
                </a:solidFill>
                <a:latin typeface="Courier New" charset="0"/>
                <a:ea typeface="Courier New" charset="0"/>
                <a:cs typeface="Courier New" charset="0"/>
              </a:rPr>
              <a:t>pyang</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  Downloading pyang-1.7.3-py2.py3-none-any.whl (326kB)</a:t>
            </a:r>
          </a:p>
          <a:p>
            <a:pPr marL="57149" indent="0">
              <a:spcBef>
                <a:spcPts val="0"/>
              </a:spcBef>
              <a:buNone/>
            </a:pPr>
            <a:r>
              <a:rPr lang="en-US" sz="900" dirty="0">
                <a:solidFill>
                  <a:schemeClr val="bg2"/>
                </a:solidFill>
                <a:latin typeface="Courier New" charset="0"/>
                <a:ea typeface="Courier New" charset="0"/>
                <a:cs typeface="Courier New" charset="0"/>
              </a:rPr>
              <a:t>    100% |████████████████████████████████| 327kB 1.3MB/s</a:t>
            </a:r>
          </a:p>
          <a:p>
            <a:pPr marL="57149" indent="0">
              <a:spcBef>
                <a:spcPts val="0"/>
              </a:spcBef>
              <a:buNone/>
            </a:pPr>
            <a:r>
              <a:rPr lang="en-US" sz="900" dirty="0">
                <a:solidFill>
                  <a:schemeClr val="bg2"/>
                </a:solidFill>
                <a:latin typeface="Courier New" charset="0"/>
                <a:ea typeface="Courier New" charset="0"/>
                <a:cs typeface="Courier New" charset="0"/>
              </a:rPr>
              <a:t>Installing collected packages: </a:t>
            </a:r>
            <a:r>
              <a:rPr lang="en-US" sz="900" dirty="0" err="1">
                <a:solidFill>
                  <a:schemeClr val="bg2"/>
                </a:solidFill>
                <a:latin typeface="Courier New" charset="0"/>
                <a:ea typeface="Courier New" charset="0"/>
                <a:cs typeface="Courier New" charset="0"/>
              </a:rPr>
              <a:t>pyang</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Successfully installed pyang-1.7.3</a:t>
            </a:r>
          </a:p>
          <a:p>
            <a:pPr marL="57149" indent="0">
              <a:spcBef>
                <a:spcPts val="0"/>
              </a:spcBef>
              <a:buNone/>
            </a:pP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a:t>
            </a:r>
            <a:r>
              <a:rPr lang="en-US" sz="900" dirty="0" err="1">
                <a:solidFill>
                  <a:schemeClr val="bg2"/>
                </a:solidFill>
                <a:latin typeface="Courier New" charset="0"/>
                <a:ea typeface="Courier New" charset="0"/>
                <a:cs typeface="Courier New" charset="0"/>
              </a:rPr>
              <a:t>venv</a:t>
            </a:r>
            <a:r>
              <a:rPr lang="en-US" sz="900" dirty="0">
                <a:solidFill>
                  <a:schemeClr val="bg2"/>
                </a:solidFill>
                <a:latin typeface="Courier New" charset="0"/>
                <a:ea typeface="Courier New" charset="0"/>
                <a:cs typeface="Courier New" charset="0"/>
              </a:rPr>
              <a:t>) DevNet$ pip install -r </a:t>
            </a:r>
            <a:r>
              <a:rPr lang="en-US" sz="900" dirty="0" err="1">
                <a:solidFill>
                  <a:schemeClr val="bg2"/>
                </a:solidFill>
                <a:latin typeface="Courier New" charset="0"/>
                <a:ea typeface="Courier New" charset="0"/>
                <a:cs typeface="Courier New" charset="0"/>
              </a:rPr>
              <a:t>requirements.txt</a:t>
            </a:r>
            <a:endParaRPr lang="en-US" sz="900" dirty="0">
              <a:solidFill>
                <a:schemeClr val="bg2"/>
              </a:solidFill>
              <a:latin typeface="Courier New" charset="0"/>
              <a:ea typeface="Courier New" charset="0"/>
              <a:cs typeface="Courier New" charset="0"/>
            </a:endParaRPr>
          </a:p>
          <a:p>
            <a:pPr marL="57149" indent="0">
              <a:spcBef>
                <a:spcPts val="0"/>
              </a:spcBef>
              <a:buNone/>
            </a:pPr>
            <a:r>
              <a:rPr lang="en-US" sz="900" dirty="0">
                <a:solidFill>
                  <a:schemeClr val="bg2"/>
                </a:solidFill>
                <a:latin typeface="Courier New" charset="0"/>
                <a:ea typeface="Courier New" charset="0"/>
                <a:cs typeface="Courier New" charset="0"/>
              </a:rPr>
              <a:t>Collecting requests (from -r </a:t>
            </a:r>
            <a:r>
              <a:rPr lang="en-US" sz="900" dirty="0" err="1">
                <a:solidFill>
                  <a:schemeClr val="bg2"/>
                </a:solidFill>
                <a:latin typeface="Courier New" charset="0"/>
                <a:ea typeface="Courier New" charset="0"/>
                <a:cs typeface="Courier New" charset="0"/>
              </a:rPr>
              <a:t>requirements.txt</a:t>
            </a:r>
            <a:r>
              <a:rPr lang="en-US" sz="900" dirty="0">
                <a:solidFill>
                  <a:schemeClr val="bg2"/>
                </a:solidFill>
                <a:latin typeface="Courier New" charset="0"/>
                <a:ea typeface="Courier New" charset="0"/>
                <a:cs typeface="Courier New" charset="0"/>
              </a:rPr>
              <a:t> (line 1))</a:t>
            </a:r>
          </a:p>
          <a:p>
            <a:pPr marL="57149" indent="0">
              <a:spcBef>
                <a:spcPts val="0"/>
              </a:spcBef>
              <a:buNone/>
            </a:pPr>
            <a:r>
              <a:rPr lang="en-US" sz="900" dirty="0">
                <a:solidFill>
                  <a:schemeClr val="bg2"/>
                </a:solidFill>
                <a:latin typeface="Courier New" charset="0"/>
                <a:ea typeface="Courier New" charset="0"/>
                <a:cs typeface="Courier New" charset="0"/>
              </a:rPr>
              <a:t>  Downloading requests-2.18.2-py2.py3-none-any.whl (88kB)</a:t>
            </a:r>
          </a:p>
          <a:p>
            <a:pPr marL="57149" indent="0">
              <a:spcBef>
                <a:spcPts val="0"/>
              </a:spcBef>
              <a:buNone/>
            </a:pPr>
            <a:r>
              <a:rPr lang="en-US" sz="900" dirty="0">
                <a:solidFill>
                  <a:schemeClr val="bg2"/>
                </a:solidFill>
                <a:latin typeface="Courier New" charset="0"/>
                <a:ea typeface="Courier New" charset="0"/>
                <a:cs typeface="Courier New" charset="0"/>
              </a:rPr>
              <a:t>    100% |████████████████████████████████| 92kB 662kB/s</a:t>
            </a:r>
          </a:p>
          <a:p>
            <a:pPr marL="57149" indent="0">
              <a:spcBef>
                <a:spcPts val="0"/>
              </a:spcBef>
              <a:buNone/>
            </a:pPr>
            <a:r>
              <a:rPr lang="en-US" sz="900" dirty="0">
                <a:solidFill>
                  <a:schemeClr val="bg2"/>
                </a:solidFill>
                <a:latin typeface="Courier New" charset="0"/>
                <a:ea typeface="Courier New" charset="0"/>
                <a:cs typeface="Courier New" charset="0"/>
              </a:rPr>
              <a:t>.</a:t>
            </a:r>
          </a:p>
          <a:p>
            <a:pPr marL="57149" indent="0">
              <a:spcBef>
                <a:spcPts val="0"/>
              </a:spcBef>
              <a:buNone/>
            </a:pPr>
            <a:r>
              <a:rPr lang="en-US" sz="900" dirty="0">
                <a:solidFill>
                  <a:schemeClr val="bg2"/>
                </a:solidFill>
                <a:latin typeface="Courier New" charset="0"/>
                <a:ea typeface="Courier New" charset="0"/>
                <a:cs typeface="Courier New" charset="0"/>
              </a:rPr>
              <a:t>{OUTPUT TRUNCATED}</a:t>
            </a:r>
          </a:p>
          <a:p>
            <a:pPr marL="57149" indent="0">
              <a:spcBef>
                <a:spcPts val="0"/>
              </a:spcBef>
              <a:buNone/>
            </a:pPr>
            <a:r>
              <a:rPr lang="en-US" sz="900" dirty="0">
                <a:solidFill>
                  <a:schemeClr val="bg2"/>
                </a:solidFill>
                <a:latin typeface="Courier New" charset="0"/>
                <a:ea typeface="Courier New" charset="0"/>
                <a:cs typeface="Courier New" charset="0"/>
              </a:rPr>
              <a:t>.</a:t>
            </a:r>
          </a:p>
          <a:p>
            <a:pPr marL="57149" indent="0">
              <a:spcBef>
                <a:spcPts val="0"/>
              </a:spcBef>
              <a:buNone/>
            </a:pPr>
            <a:r>
              <a:rPr lang="en-US" sz="900" dirty="0">
                <a:solidFill>
                  <a:schemeClr val="bg2"/>
                </a:solidFill>
                <a:latin typeface="Courier New" charset="0"/>
                <a:ea typeface="Courier New" charset="0"/>
                <a:cs typeface="Courier New" charset="0"/>
              </a:rPr>
              <a:t>Successfully installed requests-2.18.2 six-1.10.0 urllib3-1.22</a:t>
            </a:r>
          </a:p>
          <a:p>
            <a:pPr marL="57149" indent="0">
              <a:spcBef>
                <a:spcPts val="0"/>
              </a:spcBef>
              <a:buNone/>
            </a:pPr>
            <a:endParaRPr lang="en-US" sz="900" dirty="0">
              <a:solidFill>
                <a:schemeClr val="bg2"/>
              </a:solidFill>
              <a:latin typeface="Courier New" charset="0"/>
              <a:ea typeface="Courier New" charset="0"/>
              <a:cs typeface="Courier New" charset="0"/>
            </a:endParaRPr>
          </a:p>
          <a:p>
            <a:pPr marL="57149" indent="0">
              <a:spcBef>
                <a:spcPts val="0"/>
              </a:spcBef>
              <a:buNone/>
            </a:pPr>
            <a:endParaRPr lang="en-US" sz="900" dirty="0">
              <a:solidFill>
                <a:schemeClr val="bg2"/>
              </a:solidFill>
              <a:latin typeface="Courier New" charset="0"/>
              <a:ea typeface="Courier New" charset="0"/>
              <a:cs typeface="Courier New" charset="0"/>
            </a:endParaRPr>
          </a:p>
        </p:txBody>
      </p:sp>
    </p:spTree>
    <p:extLst>
      <p:ext uri="{BB962C8B-B14F-4D97-AF65-F5344CB8AC3E}">
        <p14:creationId xmlns:p14="http://schemas.microsoft.com/office/powerpoint/2010/main" val="1618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879" y="1657350"/>
            <a:ext cx="7674242" cy="1045946"/>
          </a:xfrm>
        </p:spPr>
        <p:txBody>
          <a:bodyPr/>
          <a:lstStyle/>
          <a:p>
            <a:r>
              <a:rPr lang="en-US" dirty="0"/>
              <a:t>Demo Time!</a:t>
            </a:r>
          </a:p>
        </p:txBody>
      </p:sp>
    </p:spTree>
    <p:extLst>
      <p:ext uri="{BB962C8B-B14F-4D97-AF65-F5344CB8AC3E}">
        <p14:creationId xmlns:p14="http://schemas.microsoft.com/office/powerpoint/2010/main" val="345300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2"/>
              </a:rPr>
              <a:t>Pretty Print</a:t>
            </a:r>
            <a:r>
              <a:rPr lang="en-US" dirty="0"/>
              <a:t> </a:t>
            </a:r>
          </a:p>
          <a:p>
            <a:pPr lvl="1"/>
            <a:r>
              <a:rPr lang="en-US" dirty="0">
                <a:latin typeface="Courier New" charset="0"/>
                <a:ea typeface="Courier New" charset="0"/>
                <a:cs typeface="Courier New" charset="0"/>
              </a:rPr>
              <a:t>from </a:t>
            </a:r>
            <a:r>
              <a:rPr lang="en-US" dirty="0" err="1">
                <a:latin typeface="Courier New" charset="0"/>
                <a:ea typeface="Courier New" charset="0"/>
                <a:cs typeface="Courier New" charset="0"/>
              </a:rPr>
              <a:t>pprint</a:t>
            </a:r>
            <a:r>
              <a:rPr lang="en-US" dirty="0">
                <a:latin typeface="Courier New" charset="0"/>
                <a:ea typeface="Courier New" charset="0"/>
                <a:cs typeface="Courier New" charset="0"/>
              </a:rPr>
              <a:t> import </a:t>
            </a:r>
            <a:r>
              <a:rPr lang="en-US" dirty="0" err="1">
                <a:latin typeface="Courier New" charset="0"/>
                <a:ea typeface="Courier New" charset="0"/>
                <a:cs typeface="Courier New" charset="0"/>
              </a:rPr>
              <a:t>pprint</a:t>
            </a:r>
            <a:r>
              <a:rPr lang="en-US" dirty="0">
                <a:latin typeface="Courier New" charset="0"/>
                <a:ea typeface="Courier New" charset="0"/>
                <a:cs typeface="Courier New" charset="0"/>
              </a:rPr>
              <a:t> </a:t>
            </a:r>
          </a:p>
          <a:p>
            <a:r>
              <a:rPr lang="en-US" dirty="0">
                <a:hlinkClick r:id="rId3"/>
              </a:rPr>
              <a:t>Python Interpreter Utilities</a:t>
            </a:r>
            <a:r>
              <a:rPr lang="en-US" dirty="0"/>
              <a:t> </a:t>
            </a:r>
          </a:p>
          <a:p>
            <a:pPr lvl="1"/>
            <a:r>
              <a:rPr lang="en-US" dirty="0">
                <a:latin typeface="Courier New" charset="0"/>
                <a:ea typeface="Courier New" charset="0"/>
                <a:cs typeface="Courier New" charset="0"/>
              </a:rPr>
              <a:t>import sys </a:t>
            </a:r>
          </a:p>
          <a:p>
            <a:r>
              <a:rPr lang="en-US" dirty="0">
                <a:hlinkClick r:id="rId4"/>
              </a:rPr>
              <a:t>Operating System Interfaces</a:t>
            </a:r>
            <a:endParaRPr lang="en-US" dirty="0"/>
          </a:p>
          <a:p>
            <a:pPr lvl="1"/>
            <a:r>
              <a:rPr lang="en-US" dirty="0">
                <a:latin typeface="Courier New" charset="0"/>
                <a:ea typeface="Courier New" charset="0"/>
                <a:cs typeface="Courier New" charset="0"/>
              </a:rPr>
              <a:t>import </a:t>
            </a:r>
            <a:r>
              <a:rPr lang="en-US" dirty="0" err="1">
                <a:latin typeface="Courier New" charset="0"/>
                <a:ea typeface="Courier New" charset="0"/>
                <a:cs typeface="Courier New" charset="0"/>
              </a:rPr>
              <a:t>os</a:t>
            </a:r>
            <a:r>
              <a:rPr lang="en-US" dirty="0">
                <a:latin typeface="Courier New" charset="0"/>
                <a:ea typeface="Courier New" charset="0"/>
                <a:cs typeface="Courier New" charset="0"/>
              </a:rPr>
              <a:t> </a:t>
            </a:r>
          </a:p>
          <a:p>
            <a:r>
              <a:rPr lang="en-US" dirty="0">
                <a:hlinkClick r:id="rId5"/>
              </a:rPr>
              <a:t>Date and Time Utilities</a:t>
            </a:r>
            <a:r>
              <a:rPr lang="en-US" dirty="0"/>
              <a:t> </a:t>
            </a:r>
          </a:p>
          <a:p>
            <a:pPr lvl="1"/>
            <a:r>
              <a:rPr lang="en-US" dirty="0">
                <a:latin typeface="Courier New" charset="0"/>
                <a:ea typeface="Courier New" charset="0"/>
                <a:cs typeface="Courier New" charset="0"/>
              </a:rPr>
              <a:t>import </a:t>
            </a:r>
            <a:r>
              <a:rPr lang="en-US" dirty="0" err="1">
                <a:latin typeface="Courier New" charset="0"/>
                <a:ea typeface="Courier New" charset="0"/>
                <a:cs typeface="Courier New" charset="0"/>
              </a:rPr>
              <a:t>datetime</a:t>
            </a:r>
            <a:r>
              <a:rPr lang="en-US" dirty="0">
                <a:latin typeface="Courier New" charset="0"/>
                <a:ea typeface="Courier New" charset="0"/>
                <a:cs typeface="Courier New" charset="0"/>
              </a:rPr>
              <a:t> </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Core Python Libraries to Know and Love</a:t>
            </a:r>
          </a:p>
        </p:txBody>
      </p:sp>
      <p:sp>
        <p:nvSpPr>
          <p:cNvPr id="5" name="Rectangle 4"/>
          <p:cNvSpPr/>
          <p:nvPr/>
        </p:nvSpPr>
        <p:spPr>
          <a:xfrm>
            <a:off x="4548681" y="4637276"/>
            <a:ext cx="4185761" cy="300082"/>
          </a:xfrm>
          <a:prstGeom prst="rect">
            <a:avLst/>
          </a:prstGeom>
        </p:spPr>
        <p:txBody>
          <a:bodyPr wrap="none">
            <a:spAutoFit/>
          </a:bodyPr>
          <a:lstStyle/>
          <a:p>
            <a:r>
              <a:rPr lang="en-US" sz="1350"/>
              <a:t>* Many </a:t>
            </a:r>
            <a:r>
              <a:rPr lang="en-US" sz="1350" dirty="0"/>
              <a:t>libraries included with core Python, see </a:t>
            </a:r>
            <a:r>
              <a:rPr lang="en-US" sz="1350" dirty="0">
                <a:hlinkClick r:id="rId6"/>
              </a:rPr>
              <a:t>docs</a:t>
            </a:r>
            <a:endParaRPr lang="en-US" sz="1350" dirty="0"/>
          </a:p>
        </p:txBody>
      </p:sp>
    </p:spTree>
    <p:extLst>
      <p:ext uri="{BB962C8B-B14F-4D97-AF65-F5344CB8AC3E}">
        <p14:creationId xmlns:p14="http://schemas.microsoft.com/office/powerpoint/2010/main" val="94013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Better formatting than default print() function</a:t>
            </a:r>
          </a:p>
        </p:txBody>
      </p:sp>
      <p:sp>
        <p:nvSpPr>
          <p:cNvPr id="4" name="Title 3"/>
          <p:cNvSpPr>
            <a:spLocks noGrp="1"/>
          </p:cNvSpPr>
          <p:nvPr>
            <p:ph type="title"/>
          </p:nvPr>
        </p:nvSpPr>
        <p:spPr/>
        <p:txBody>
          <a:bodyPr/>
          <a:lstStyle/>
          <a:p>
            <a:r>
              <a:rPr lang="en-US" dirty="0"/>
              <a:t>Prettier Printing with </a:t>
            </a:r>
            <a:r>
              <a:rPr lang="en-US" dirty="0" err="1"/>
              <a:t>pprint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86"/>
          <a:stretch/>
        </p:blipFill>
        <p:spPr>
          <a:xfrm>
            <a:off x="2775628" y="1995055"/>
            <a:ext cx="5839870" cy="2293938"/>
          </a:xfrm>
          <a:prstGeom prst="rect">
            <a:avLst/>
          </a:prstGeom>
        </p:spPr>
      </p:pic>
      <p:sp>
        <p:nvSpPr>
          <p:cNvPr id="6" name="Rectangle 5"/>
          <p:cNvSpPr/>
          <p:nvPr/>
        </p:nvSpPr>
        <p:spPr>
          <a:xfrm>
            <a:off x="4211254" y="4912667"/>
            <a:ext cx="4572000" cy="253916"/>
          </a:xfrm>
          <a:prstGeom prst="rect">
            <a:avLst/>
          </a:prstGeom>
        </p:spPr>
        <p:txBody>
          <a:bodyPr>
            <a:spAutoFit/>
          </a:bodyPr>
          <a:lstStyle/>
          <a:p>
            <a:pPr algn="r"/>
            <a:r>
              <a:rPr lang="en-US" sz="1050" dirty="0">
                <a:hlinkClick r:id="rId3"/>
              </a:rPr>
              <a:t>https://docs.python.org/3/library/pprint.html</a:t>
            </a:r>
            <a:r>
              <a:rPr lang="en-US" sz="1050" dirty="0"/>
              <a:t> </a:t>
            </a:r>
          </a:p>
        </p:txBody>
      </p:sp>
    </p:spTree>
    <p:extLst>
      <p:ext uri="{BB962C8B-B14F-4D97-AF65-F5344CB8AC3E}">
        <p14:creationId xmlns:p14="http://schemas.microsoft.com/office/powerpoint/2010/main" val="123033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800" dirty="0"/>
              <a:t>Access to some details/variables concerning running state</a:t>
            </a:r>
          </a:p>
          <a:p>
            <a:pPr lvl="1"/>
            <a:r>
              <a:rPr lang="en-US" sz="1600" dirty="0"/>
              <a:t>Access command line arguments with </a:t>
            </a:r>
            <a:r>
              <a:rPr lang="en-US" sz="1600" dirty="0" err="1">
                <a:latin typeface="Courier New" charset="0"/>
                <a:ea typeface="Courier New" charset="0"/>
                <a:cs typeface="Courier New" charset="0"/>
              </a:rPr>
              <a:t>sys.argv</a:t>
            </a:r>
            <a:r>
              <a:rPr lang="en-US" sz="1600" dirty="0">
                <a:latin typeface="Courier New" charset="0"/>
                <a:ea typeface="Courier New" charset="0"/>
                <a:cs typeface="Courier New" charset="0"/>
              </a:rPr>
              <a:t>[]</a:t>
            </a:r>
            <a:endParaRPr lang="en-US" sz="1600" dirty="0"/>
          </a:p>
          <a:p>
            <a:r>
              <a:rPr lang="en-US" sz="1800" dirty="0"/>
              <a:t>Access to functions that interact with the interpreter</a:t>
            </a:r>
            <a:endParaRPr lang="en-US" sz="1800" dirty="0">
              <a:latin typeface="Courier New" charset="0"/>
              <a:ea typeface="Courier New" charset="0"/>
              <a:cs typeface="Courier New" charset="0"/>
            </a:endParaRPr>
          </a:p>
          <a:p>
            <a:pPr lvl="1"/>
            <a:r>
              <a:rPr lang="en-US" sz="1600" dirty="0"/>
              <a:t>Exit Python with specific error message </a:t>
            </a:r>
            <a:br>
              <a:rPr lang="en-US" sz="1600" dirty="0"/>
            </a:br>
            <a:r>
              <a:rPr lang="en-US" sz="1500" dirty="0" err="1">
                <a:latin typeface="Courier New" charset="0"/>
                <a:ea typeface="Courier New" charset="0"/>
                <a:cs typeface="Courier New" charset="0"/>
              </a:rPr>
              <a:t>sys.exit</a:t>
            </a:r>
            <a:r>
              <a:rPr lang="en-US" sz="1500" dirty="0">
                <a:latin typeface="Courier New" charset="0"/>
                <a:ea typeface="Courier New" charset="0"/>
                <a:cs typeface="Courier New" charset="0"/>
              </a:rPr>
              <a:t>("</a:t>
            </a:r>
            <a:r>
              <a:rPr lang="en-US" sz="1500" b="1" dirty="0">
                <a:latin typeface="Courier New" charset="0"/>
                <a:ea typeface="Courier New" charset="0"/>
                <a:cs typeface="Courier New" charset="0"/>
              </a:rPr>
              <a:t>Message</a:t>
            </a:r>
            <a:r>
              <a:rPr lang="en-US" sz="1500" dirty="0">
                <a:latin typeface="Courier New" charset="0"/>
                <a:ea typeface="Courier New" charset="0"/>
                <a:cs typeface="Courier New" charset="0"/>
              </a:rPr>
              <a:t>") </a:t>
            </a:r>
          </a:p>
        </p:txBody>
      </p:sp>
      <p:sp>
        <p:nvSpPr>
          <p:cNvPr id="3" name="Text Placeholder 2"/>
          <p:cNvSpPr>
            <a:spLocks noGrp="1"/>
          </p:cNvSpPr>
          <p:nvPr>
            <p:ph type="body" sz="quarter" idx="11"/>
          </p:nvPr>
        </p:nvSpPr>
        <p:spPr>
          <a:xfrm>
            <a:off x="4755866" y="1205898"/>
            <a:ext cx="4027388" cy="3083094"/>
          </a:xfrm>
          <a:solidFill>
            <a:schemeClr val="tx1"/>
          </a:solidFill>
        </p:spPr>
        <p:txBody>
          <a:bodyPr lIns="0" tIns="34283" rIns="0" bIns="34283">
            <a:noAutofit/>
          </a:bodyPr>
          <a:lstStyle/>
          <a:p>
            <a:pPr marL="57149" indent="0">
              <a:spcBef>
                <a:spcPts val="0"/>
              </a:spcBef>
              <a:buNone/>
            </a:pPr>
            <a:r>
              <a:rPr lang="en-US" sz="900" dirty="0">
                <a:solidFill>
                  <a:schemeClr val="bg2"/>
                </a:solidFill>
                <a:latin typeface="Courier New" charset="0"/>
                <a:ea typeface="Courier New" charset="0"/>
                <a:cs typeface="Courier New" charset="0"/>
              </a:rPr>
              <a:t>DevNet$ python -</a:t>
            </a:r>
            <a:r>
              <a:rPr lang="en-US" sz="900" dirty="0" err="1">
                <a:solidFill>
                  <a:schemeClr val="bg2"/>
                </a:solidFill>
                <a:latin typeface="Courier New" charset="0"/>
                <a:ea typeface="Courier New" charset="0"/>
                <a:cs typeface="Courier New" charset="0"/>
              </a:rPr>
              <a:t>i</a:t>
            </a:r>
            <a:r>
              <a:rPr lang="en-US" sz="900" dirty="0">
                <a:solidFill>
                  <a:schemeClr val="bg2"/>
                </a:solidFill>
                <a:latin typeface="Courier New" charset="0"/>
                <a:ea typeface="Courier New" charset="0"/>
                <a:cs typeface="Courier New" charset="0"/>
              </a:rPr>
              <a:t> </a:t>
            </a:r>
            <a:r>
              <a:rPr lang="en-US" sz="900" dirty="0" err="1">
                <a:solidFill>
                  <a:schemeClr val="bg2"/>
                </a:solidFill>
                <a:latin typeface="Courier New" charset="0"/>
                <a:ea typeface="Courier New" charset="0"/>
                <a:cs typeface="Courier New" charset="0"/>
              </a:rPr>
              <a:t>common_vars.py</a:t>
            </a:r>
            <a:r>
              <a:rPr lang="en-US" sz="900" dirty="0">
                <a:solidFill>
                  <a:schemeClr val="bg2"/>
                </a:solidFill>
                <a:latin typeface="Courier New" charset="0"/>
                <a:ea typeface="Courier New" charset="0"/>
                <a:cs typeface="Courier New" charset="0"/>
              </a:rPr>
              <a:t> "CLI </a:t>
            </a:r>
            <a:r>
              <a:rPr lang="en-US" sz="900" dirty="0" err="1">
                <a:solidFill>
                  <a:schemeClr val="bg2"/>
                </a:solidFill>
                <a:latin typeface="Courier New" charset="0"/>
                <a:ea typeface="Courier New" charset="0"/>
                <a:cs typeface="Courier New" charset="0"/>
              </a:rPr>
              <a:t>Arg</a:t>
            </a:r>
            <a:r>
              <a:rPr lang="en-US" sz="900" dirty="0">
                <a:solidFill>
                  <a:schemeClr val="bg2"/>
                </a:solidFill>
                <a:latin typeface="Courier New" charset="0"/>
                <a:ea typeface="Courier New" charset="0"/>
                <a:cs typeface="Courier New" charset="0"/>
              </a:rPr>
              <a:t> 1" "CLI </a:t>
            </a:r>
            <a:r>
              <a:rPr lang="en-US" sz="900" dirty="0" err="1">
                <a:solidFill>
                  <a:schemeClr val="bg2"/>
                </a:solidFill>
                <a:latin typeface="Courier New" charset="0"/>
                <a:ea typeface="Courier New" charset="0"/>
                <a:cs typeface="Courier New" charset="0"/>
              </a:rPr>
              <a:t>Arg</a:t>
            </a:r>
            <a:r>
              <a:rPr lang="en-US" sz="900" dirty="0">
                <a:solidFill>
                  <a:schemeClr val="bg2"/>
                </a:solidFill>
                <a:latin typeface="Courier New" charset="0"/>
                <a:ea typeface="Courier New" charset="0"/>
                <a:cs typeface="Courier New" charset="0"/>
              </a:rPr>
              <a:t> 2"</a:t>
            </a:r>
          </a:p>
          <a:p>
            <a:pPr marL="57149" indent="0">
              <a:spcBef>
                <a:spcPts val="0"/>
              </a:spcBef>
              <a:buNone/>
            </a:pPr>
            <a:r>
              <a:rPr lang="en-US" sz="900" dirty="0">
                <a:solidFill>
                  <a:schemeClr val="bg2"/>
                </a:solidFill>
                <a:latin typeface="Courier New" charset="0"/>
                <a:ea typeface="Courier New" charset="0"/>
                <a:cs typeface="Courier New" charset="0"/>
              </a:rPr>
              <a:t>&gt;&gt;&gt;</a:t>
            </a:r>
          </a:p>
          <a:p>
            <a:pPr marL="57149" indent="0">
              <a:spcBef>
                <a:spcPts val="0"/>
              </a:spcBef>
              <a:buNone/>
            </a:pPr>
            <a:r>
              <a:rPr lang="en-US" sz="900" dirty="0">
                <a:solidFill>
                  <a:schemeClr val="bg2"/>
                </a:solidFill>
                <a:latin typeface="Courier New" charset="0"/>
                <a:ea typeface="Courier New" charset="0"/>
                <a:cs typeface="Courier New" charset="0"/>
              </a:rPr>
              <a:t>&gt;&gt;&gt; import sys</a:t>
            </a:r>
          </a:p>
          <a:p>
            <a:pPr marL="57149" indent="0">
              <a:spcBef>
                <a:spcPts val="0"/>
              </a:spcBef>
              <a:buNone/>
            </a:pPr>
            <a:r>
              <a:rPr lang="en-US" sz="900" dirty="0">
                <a:solidFill>
                  <a:schemeClr val="bg2"/>
                </a:solidFill>
                <a:latin typeface="Courier New" charset="0"/>
                <a:ea typeface="Courier New" charset="0"/>
                <a:cs typeface="Courier New" charset="0"/>
              </a:rPr>
              <a:t>&gt;&gt;&gt;</a:t>
            </a:r>
          </a:p>
          <a:p>
            <a:pPr marL="57149" indent="0">
              <a:spcBef>
                <a:spcPts val="0"/>
              </a:spcBef>
              <a:buNone/>
            </a:pPr>
            <a:r>
              <a:rPr lang="en-US" sz="900" dirty="0">
                <a:solidFill>
                  <a:schemeClr val="bg2"/>
                </a:solidFill>
                <a:latin typeface="Courier New" charset="0"/>
                <a:ea typeface="Courier New" charset="0"/>
                <a:cs typeface="Courier New" charset="0"/>
              </a:rPr>
              <a:t>&gt;&gt;&gt; </a:t>
            </a:r>
            <a:r>
              <a:rPr lang="en-US" sz="900" dirty="0" err="1">
                <a:solidFill>
                  <a:schemeClr val="bg2"/>
                </a:solidFill>
                <a:latin typeface="Courier New" charset="0"/>
                <a:ea typeface="Courier New" charset="0"/>
                <a:cs typeface="Courier New" charset="0"/>
              </a:rPr>
              <a:t>sys.argv</a:t>
            </a:r>
            <a:r>
              <a:rPr lang="en-US" sz="900" dirty="0">
                <a:solidFill>
                  <a:schemeClr val="bg2"/>
                </a:solidFill>
                <a:latin typeface="Courier New" charset="0"/>
                <a:ea typeface="Courier New" charset="0"/>
                <a:cs typeface="Courier New" charset="0"/>
              </a:rPr>
              <a:t>[1]</a:t>
            </a:r>
          </a:p>
          <a:p>
            <a:pPr marL="57149" indent="0">
              <a:spcBef>
                <a:spcPts val="0"/>
              </a:spcBef>
              <a:buNone/>
            </a:pPr>
            <a:r>
              <a:rPr lang="en-US" sz="900" dirty="0">
                <a:solidFill>
                  <a:schemeClr val="bg2"/>
                </a:solidFill>
                <a:latin typeface="Courier New" charset="0"/>
                <a:ea typeface="Courier New" charset="0"/>
                <a:cs typeface="Courier New" charset="0"/>
              </a:rPr>
              <a:t>'CLI </a:t>
            </a:r>
            <a:r>
              <a:rPr lang="en-US" sz="900" dirty="0" err="1">
                <a:solidFill>
                  <a:schemeClr val="bg2"/>
                </a:solidFill>
                <a:latin typeface="Courier New" charset="0"/>
                <a:ea typeface="Courier New" charset="0"/>
                <a:cs typeface="Courier New" charset="0"/>
              </a:rPr>
              <a:t>Arg</a:t>
            </a:r>
            <a:r>
              <a:rPr lang="en-US" sz="900" dirty="0">
                <a:solidFill>
                  <a:schemeClr val="bg2"/>
                </a:solidFill>
                <a:latin typeface="Courier New" charset="0"/>
                <a:ea typeface="Courier New" charset="0"/>
                <a:cs typeface="Courier New" charset="0"/>
              </a:rPr>
              <a:t> 1'</a:t>
            </a:r>
          </a:p>
          <a:p>
            <a:pPr marL="57149" indent="0">
              <a:spcBef>
                <a:spcPts val="0"/>
              </a:spcBef>
              <a:buNone/>
            </a:pPr>
            <a:r>
              <a:rPr lang="en-US" sz="900" dirty="0">
                <a:solidFill>
                  <a:schemeClr val="bg2"/>
                </a:solidFill>
                <a:latin typeface="Courier New" charset="0"/>
                <a:ea typeface="Courier New" charset="0"/>
                <a:cs typeface="Courier New" charset="0"/>
              </a:rPr>
              <a:t>&gt;&gt;&gt; </a:t>
            </a:r>
            <a:r>
              <a:rPr lang="en-US" sz="900" dirty="0" err="1">
                <a:solidFill>
                  <a:schemeClr val="bg2"/>
                </a:solidFill>
                <a:latin typeface="Courier New" charset="0"/>
                <a:ea typeface="Courier New" charset="0"/>
                <a:cs typeface="Courier New" charset="0"/>
              </a:rPr>
              <a:t>sys.argv</a:t>
            </a:r>
            <a:r>
              <a:rPr lang="en-US" sz="900" dirty="0">
                <a:solidFill>
                  <a:schemeClr val="bg2"/>
                </a:solidFill>
                <a:latin typeface="Courier New" charset="0"/>
                <a:ea typeface="Courier New" charset="0"/>
                <a:cs typeface="Courier New" charset="0"/>
              </a:rPr>
              <a:t>[2]</a:t>
            </a:r>
          </a:p>
          <a:p>
            <a:pPr marL="57149" indent="0">
              <a:spcBef>
                <a:spcPts val="0"/>
              </a:spcBef>
              <a:buNone/>
            </a:pPr>
            <a:r>
              <a:rPr lang="en-US" sz="900" dirty="0">
                <a:solidFill>
                  <a:schemeClr val="bg2"/>
                </a:solidFill>
                <a:latin typeface="Courier New" charset="0"/>
                <a:ea typeface="Courier New" charset="0"/>
                <a:cs typeface="Courier New" charset="0"/>
              </a:rPr>
              <a:t>'CLI </a:t>
            </a:r>
            <a:r>
              <a:rPr lang="en-US" sz="900" dirty="0" err="1">
                <a:solidFill>
                  <a:schemeClr val="bg2"/>
                </a:solidFill>
                <a:latin typeface="Courier New" charset="0"/>
                <a:ea typeface="Courier New" charset="0"/>
                <a:cs typeface="Courier New" charset="0"/>
              </a:rPr>
              <a:t>Arg</a:t>
            </a:r>
            <a:r>
              <a:rPr lang="en-US" sz="900" dirty="0">
                <a:solidFill>
                  <a:schemeClr val="bg2"/>
                </a:solidFill>
                <a:latin typeface="Courier New" charset="0"/>
                <a:ea typeface="Courier New" charset="0"/>
                <a:cs typeface="Courier New" charset="0"/>
              </a:rPr>
              <a:t> 2'</a:t>
            </a:r>
          </a:p>
          <a:p>
            <a:pPr marL="57149" indent="0">
              <a:spcBef>
                <a:spcPts val="0"/>
              </a:spcBef>
              <a:buNone/>
            </a:pPr>
            <a:r>
              <a:rPr lang="en-US" sz="900" dirty="0">
                <a:solidFill>
                  <a:schemeClr val="bg2"/>
                </a:solidFill>
                <a:latin typeface="Courier New" charset="0"/>
                <a:ea typeface="Courier New" charset="0"/>
                <a:cs typeface="Courier New" charset="0"/>
              </a:rPr>
              <a:t>&gt;&gt;&gt;</a:t>
            </a:r>
          </a:p>
          <a:p>
            <a:pPr marL="57149" indent="0">
              <a:spcBef>
                <a:spcPts val="0"/>
              </a:spcBef>
              <a:buNone/>
            </a:pPr>
            <a:r>
              <a:rPr lang="en-US" sz="900" dirty="0">
                <a:solidFill>
                  <a:schemeClr val="bg2"/>
                </a:solidFill>
                <a:latin typeface="Courier New" charset="0"/>
                <a:ea typeface="Courier New" charset="0"/>
                <a:cs typeface="Courier New" charset="0"/>
              </a:rPr>
              <a:t>&gt;&gt;&gt; </a:t>
            </a:r>
            <a:r>
              <a:rPr lang="en-US" sz="900" dirty="0" err="1">
                <a:solidFill>
                  <a:schemeClr val="bg2"/>
                </a:solidFill>
                <a:latin typeface="Courier New" charset="0"/>
                <a:ea typeface="Courier New" charset="0"/>
                <a:cs typeface="Courier New" charset="0"/>
              </a:rPr>
              <a:t>sys.exit</a:t>
            </a:r>
            <a:r>
              <a:rPr lang="en-US" sz="900" dirty="0">
                <a:solidFill>
                  <a:schemeClr val="bg2"/>
                </a:solidFill>
                <a:latin typeface="Courier New" charset="0"/>
                <a:ea typeface="Courier New" charset="0"/>
                <a:cs typeface="Courier New" charset="0"/>
              </a:rPr>
              <a:t>("Error Occurred")</a:t>
            </a:r>
          </a:p>
          <a:p>
            <a:pPr marL="57149" indent="0">
              <a:spcBef>
                <a:spcPts val="0"/>
              </a:spcBef>
              <a:buNone/>
            </a:pPr>
            <a:r>
              <a:rPr lang="en-US" sz="900" dirty="0">
                <a:solidFill>
                  <a:schemeClr val="bg2"/>
                </a:solidFill>
                <a:latin typeface="Courier New" charset="0"/>
                <a:ea typeface="Courier New" charset="0"/>
                <a:cs typeface="Courier New" charset="0"/>
              </a:rPr>
              <a:t>Error Occurred</a:t>
            </a:r>
          </a:p>
        </p:txBody>
      </p:sp>
      <p:sp>
        <p:nvSpPr>
          <p:cNvPr id="4" name="Title 3"/>
          <p:cNvSpPr>
            <a:spLocks noGrp="1"/>
          </p:cNvSpPr>
          <p:nvPr>
            <p:ph type="title"/>
          </p:nvPr>
        </p:nvSpPr>
        <p:spPr/>
        <p:txBody>
          <a:bodyPr/>
          <a:lstStyle/>
          <a:p>
            <a:r>
              <a:rPr lang="en-US" dirty="0"/>
              <a:t>Access Details about Python with sys</a:t>
            </a:r>
          </a:p>
        </p:txBody>
      </p:sp>
      <p:sp>
        <p:nvSpPr>
          <p:cNvPr id="5" name="Rectangle 4"/>
          <p:cNvSpPr/>
          <p:nvPr/>
        </p:nvSpPr>
        <p:spPr>
          <a:xfrm>
            <a:off x="4211254" y="4912667"/>
            <a:ext cx="4572000" cy="253916"/>
          </a:xfrm>
          <a:prstGeom prst="rect">
            <a:avLst/>
          </a:prstGeom>
        </p:spPr>
        <p:txBody>
          <a:bodyPr>
            <a:spAutoFit/>
          </a:bodyPr>
          <a:lstStyle/>
          <a:p>
            <a:pPr algn="r"/>
            <a:r>
              <a:rPr lang="en-US" sz="1050" dirty="0">
                <a:hlinkClick r:id="rId2"/>
              </a:rPr>
              <a:t>https://docs.python.org/3/library/sys.html</a:t>
            </a:r>
            <a:r>
              <a:rPr lang="en-US" sz="1050" dirty="0"/>
              <a:t> </a:t>
            </a:r>
          </a:p>
        </p:txBody>
      </p:sp>
    </p:spTree>
    <p:extLst>
      <p:ext uri="{BB962C8B-B14F-4D97-AF65-F5344CB8AC3E}">
        <p14:creationId xmlns:p14="http://schemas.microsoft.com/office/powerpoint/2010/main" val="160284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800" dirty="0"/>
              <a:t>Access and manipulate directories and files </a:t>
            </a:r>
          </a:p>
          <a:p>
            <a:pPr lvl="1"/>
            <a:r>
              <a:rPr lang="en-US" sz="1500" dirty="0"/>
              <a:t>Note: Opening files can be done with </a:t>
            </a:r>
            <a:r>
              <a:rPr lang="en-US" sz="1500" dirty="0">
                <a:latin typeface="Courier New" charset="0"/>
                <a:ea typeface="Courier New" charset="0"/>
                <a:cs typeface="Courier New" charset="0"/>
              </a:rPr>
              <a:t>open(</a:t>
            </a:r>
            <a:r>
              <a:rPr lang="en-US" sz="1500" b="1" dirty="0">
                <a:latin typeface="Courier New" charset="0"/>
                <a:ea typeface="Courier New" charset="0"/>
                <a:cs typeface="Courier New" charset="0"/>
              </a:rPr>
              <a:t>filename</a:t>
            </a:r>
            <a:r>
              <a:rPr lang="en-US" sz="1500" dirty="0">
                <a:latin typeface="Courier New" charset="0"/>
                <a:ea typeface="Courier New" charset="0"/>
                <a:cs typeface="Courier New" charset="0"/>
              </a:rPr>
              <a:t>)</a:t>
            </a:r>
          </a:p>
          <a:p>
            <a:r>
              <a:rPr lang="en-US" sz="1800" dirty="0"/>
              <a:t>Access and Manipulate Environment Variables</a:t>
            </a:r>
          </a:p>
          <a:p>
            <a:pPr lvl="1"/>
            <a:r>
              <a:rPr lang="en-US" sz="1500" dirty="0" err="1">
                <a:latin typeface="Courier New" charset="0"/>
                <a:ea typeface="Courier New" charset="0"/>
                <a:cs typeface="Courier New" charset="0"/>
              </a:rPr>
              <a:t>os.environ</a:t>
            </a:r>
            <a:r>
              <a:rPr lang="en-US" sz="1500" dirty="0">
                <a:latin typeface="Courier New" charset="0"/>
                <a:ea typeface="Courier New" charset="0"/>
                <a:cs typeface="Courier New" charset="0"/>
              </a:rPr>
              <a:t>[</a:t>
            </a:r>
            <a:r>
              <a:rPr lang="en-US" sz="1500" b="1" dirty="0" err="1">
                <a:latin typeface="Courier New" charset="0"/>
                <a:ea typeface="Courier New" charset="0"/>
                <a:cs typeface="Courier New" charset="0"/>
              </a:rPr>
              <a:t>var_name</a:t>
            </a:r>
            <a:r>
              <a:rPr lang="en-US" sz="1500" dirty="0">
                <a:latin typeface="Courier New" charset="0"/>
                <a:ea typeface="Courier New" charset="0"/>
                <a:cs typeface="Courier New" charset="0"/>
              </a:rPr>
              <a:t>] </a:t>
            </a:r>
            <a:r>
              <a:rPr lang="en-US" sz="1500" dirty="0"/>
              <a:t> </a:t>
            </a:r>
          </a:p>
        </p:txBody>
      </p:sp>
      <p:sp>
        <p:nvSpPr>
          <p:cNvPr id="4" name="Title 3"/>
          <p:cNvSpPr>
            <a:spLocks noGrp="1"/>
          </p:cNvSpPr>
          <p:nvPr>
            <p:ph type="title"/>
          </p:nvPr>
        </p:nvSpPr>
        <p:spPr/>
        <p:txBody>
          <a:bodyPr/>
          <a:lstStyle/>
          <a:p>
            <a:r>
              <a:rPr lang="en-US" dirty="0"/>
              <a:t>Interact with Files, Paths, and Environment with </a:t>
            </a:r>
            <a:r>
              <a:rPr lang="en-US" dirty="0" err="1"/>
              <a:t>os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30749"/>
          <a:stretch/>
        </p:blipFill>
        <p:spPr>
          <a:xfrm>
            <a:off x="4492336" y="1205898"/>
            <a:ext cx="3860800" cy="2920297"/>
          </a:xfrm>
          <a:prstGeom prst="rect">
            <a:avLst/>
          </a:prstGeom>
        </p:spPr>
      </p:pic>
      <p:sp>
        <p:nvSpPr>
          <p:cNvPr id="7" name="Rectangle 6"/>
          <p:cNvSpPr/>
          <p:nvPr/>
        </p:nvSpPr>
        <p:spPr>
          <a:xfrm>
            <a:off x="4211254" y="4912667"/>
            <a:ext cx="4572000" cy="253916"/>
          </a:xfrm>
          <a:prstGeom prst="rect">
            <a:avLst/>
          </a:prstGeom>
        </p:spPr>
        <p:txBody>
          <a:bodyPr>
            <a:spAutoFit/>
          </a:bodyPr>
          <a:lstStyle/>
          <a:p>
            <a:pPr algn="r"/>
            <a:r>
              <a:rPr lang="en-US" sz="1050" dirty="0">
                <a:hlinkClick r:id="rId3"/>
              </a:rPr>
              <a:t>https://docs.python.org/3/library/os.html</a:t>
            </a:r>
            <a:r>
              <a:rPr lang="en-US" sz="1050" dirty="0"/>
              <a:t> </a:t>
            </a:r>
          </a:p>
        </p:txBody>
      </p:sp>
    </p:spTree>
    <p:extLst>
      <p:ext uri="{BB962C8B-B14F-4D97-AF65-F5344CB8AC3E}">
        <p14:creationId xmlns:p14="http://schemas.microsoft.com/office/powerpoint/2010/main" val="23250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398816"/>
            <a:ext cx="3074361" cy="1100100"/>
          </a:xfrm>
        </p:spPr>
        <p:txBody>
          <a:bodyPr/>
          <a:lstStyle/>
          <a:p>
            <a:pPr>
              <a:spcBef>
                <a:spcPts val="1095"/>
              </a:spcBef>
            </a:pPr>
            <a:r>
              <a:rPr lang="en-US" sz="2100" dirty="0"/>
              <a:t>Create, format, and manipulate dates and times </a:t>
            </a:r>
          </a:p>
          <a:p>
            <a:pPr>
              <a:spcBef>
                <a:spcPts val="1095"/>
              </a:spcBef>
            </a:pPr>
            <a:r>
              <a:rPr lang="en-US" sz="2100" dirty="0"/>
              <a:t>Time arithmetic!</a:t>
            </a:r>
          </a:p>
          <a:p>
            <a:pPr>
              <a:spcBef>
                <a:spcPts val="1095"/>
              </a:spcBef>
            </a:pPr>
            <a:r>
              <a:rPr lang="en-US" sz="2100" dirty="0"/>
              <a:t>Work with timestamps and other representations </a:t>
            </a:r>
          </a:p>
          <a:p>
            <a:pPr>
              <a:spcBef>
                <a:spcPts val="1095"/>
              </a:spcBef>
            </a:pPr>
            <a:endParaRPr lang="en-US" sz="2100" dirty="0"/>
          </a:p>
        </p:txBody>
      </p:sp>
      <p:sp>
        <p:nvSpPr>
          <p:cNvPr id="4" name="Title 3"/>
          <p:cNvSpPr>
            <a:spLocks noGrp="1"/>
          </p:cNvSpPr>
          <p:nvPr>
            <p:ph type="title"/>
          </p:nvPr>
        </p:nvSpPr>
        <p:spPr>
          <a:xfrm>
            <a:off x="296814" y="361950"/>
            <a:ext cx="8550371" cy="731837"/>
          </a:xfrm>
        </p:spPr>
        <p:txBody>
          <a:bodyPr/>
          <a:lstStyle/>
          <a:p>
            <a:r>
              <a:rPr lang="en-US" dirty="0"/>
              <a:t>Get your Date and Time Correct with </a:t>
            </a:r>
            <a:r>
              <a:rPr lang="en-US" dirty="0" err="1"/>
              <a:t>datetime</a:t>
            </a:r>
            <a:r>
              <a:rPr lang="en-US" dirty="0"/>
              <a:t> </a:t>
            </a:r>
          </a:p>
        </p:txBody>
      </p:sp>
      <p:sp>
        <p:nvSpPr>
          <p:cNvPr id="5" name="Rectangle 4"/>
          <p:cNvSpPr/>
          <p:nvPr/>
        </p:nvSpPr>
        <p:spPr>
          <a:xfrm>
            <a:off x="4211254" y="4912667"/>
            <a:ext cx="4572000" cy="253916"/>
          </a:xfrm>
          <a:prstGeom prst="rect">
            <a:avLst/>
          </a:prstGeom>
        </p:spPr>
        <p:txBody>
          <a:bodyPr>
            <a:spAutoFit/>
          </a:bodyPr>
          <a:lstStyle/>
          <a:p>
            <a:pPr algn="r"/>
            <a:r>
              <a:rPr lang="en-US" sz="1050" dirty="0">
                <a:hlinkClick r:id="rId2"/>
              </a:rPr>
              <a:t>https://docs.python.org/3/library/datetime.html</a:t>
            </a:r>
            <a:r>
              <a:rPr lang="en-US" sz="1050"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555" y="1398816"/>
            <a:ext cx="5278582" cy="2016180"/>
          </a:xfrm>
          <a:prstGeom prst="rect">
            <a:avLst/>
          </a:prstGeom>
        </p:spPr>
      </p:pic>
    </p:spTree>
    <p:extLst>
      <p:ext uri="{BB962C8B-B14F-4D97-AF65-F5344CB8AC3E}">
        <p14:creationId xmlns:p14="http://schemas.microsoft.com/office/powerpoint/2010/main" val="18955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XML - </a:t>
            </a:r>
            <a:r>
              <a:rPr lang="en-US" dirty="0" err="1">
                <a:hlinkClick r:id="rId2"/>
              </a:rPr>
              <a:t>xmltodict</a:t>
            </a:r>
            <a:endParaRPr lang="en-US" dirty="0"/>
          </a:p>
          <a:p>
            <a:pPr lvl="1"/>
            <a:r>
              <a:rPr lang="en-US" dirty="0">
                <a:latin typeface="Courier New" charset="0"/>
                <a:ea typeface="Courier New" charset="0"/>
                <a:cs typeface="Courier New" charset="0"/>
              </a:rPr>
              <a:t>pip install </a:t>
            </a:r>
            <a:r>
              <a:rPr lang="en-US" dirty="0" err="1">
                <a:latin typeface="Courier New" charset="0"/>
                <a:ea typeface="Courier New" charset="0"/>
                <a:cs typeface="Courier New" charset="0"/>
              </a:rPr>
              <a:t>xmltodict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import </a:t>
            </a:r>
            <a:r>
              <a:rPr lang="en-US" dirty="0" err="1">
                <a:latin typeface="Courier New" charset="0"/>
                <a:ea typeface="Courier New" charset="0"/>
                <a:cs typeface="Courier New" charset="0"/>
              </a:rPr>
              <a:t>xmltodict</a:t>
            </a:r>
            <a:endParaRPr lang="en-US" dirty="0">
              <a:latin typeface="Courier New" charset="0"/>
              <a:ea typeface="Courier New" charset="0"/>
              <a:cs typeface="Courier New" charset="0"/>
            </a:endParaRPr>
          </a:p>
          <a:p>
            <a:r>
              <a:rPr lang="en-US" dirty="0">
                <a:hlinkClick r:id="rId3"/>
              </a:rPr>
              <a:t>JSON</a:t>
            </a:r>
            <a:endParaRPr lang="en-US" dirty="0"/>
          </a:p>
          <a:p>
            <a:pPr lvl="1"/>
            <a:r>
              <a:rPr lang="en-US" dirty="0">
                <a:latin typeface="Courier New" panose="02070309020205020404" pitchFamily="49" charset="0"/>
                <a:cs typeface="Courier New" panose="02070309020205020404" pitchFamily="49" charset="0"/>
              </a:rPr>
              <a:t>import json </a:t>
            </a:r>
          </a:p>
          <a:p>
            <a:r>
              <a:rPr lang="en-US" dirty="0"/>
              <a:t>YAML - </a:t>
            </a:r>
            <a:r>
              <a:rPr lang="en-US" dirty="0">
                <a:hlinkClick r:id="rId4"/>
              </a:rPr>
              <a:t>PyYAML</a:t>
            </a:r>
            <a:endParaRPr lang="en-US" dirty="0"/>
          </a:p>
          <a:p>
            <a:pPr lvl="1"/>
            <a:r>
              <a:rPr lang="en-US" dirty="0">
                <a:latin typeface="Courier New" charset="0"/>
                <a:ea typeface="Courier New" charset="0"/>
                <a:cs typeface="Courier New" charset="0"/>
              </a:rPr>
              <a:t>pip install </a:t>
            </a:r>
            <a:r>
              <a:rPr lang="en-US" dirty="0" err="1">
                <a:latin typeface="Courier New" charset="0"/>
                <a:ea typeface="Courier New" charset="0"/>
                <a:cs typeface="Courier New" charset="0"/>
              </a:rPr>
              <a:t>PyYAML</a:t>
            </a:r>
            <a:br>
              <a:rPr lang="en-US" dirty="0">
                <a:latin typeface="Courier New" charset="0"/>
                <a:ea typeface="Courier New" charset="0"/>
                <a:cs typeface="Courier New" charset="0"/>
              </a:rPr>
            </a:br>
            <a:r>
              <a:rPr lang="en-US" dirty="0">
                <a:latin typeface="Courier New" charset="0"/>
                <a:ea typeface="Courier New" charset="0"/>
                <a:cs typeface="Courier New" charset="0"/>
              </a:rPr>
              <a:t>import </a:t>
            </a:r>
            <a:r>
              <a:rPr lang="en-US" dirty="0" err="1">
                <a:latin typeface="Courier New" charset="0"/>
                <a:ea typeface="Courier New" charset="0"/>
                <a:cs typeface="Courier New" charset="0"/>
              </a:rPr>
              <a:t>yaml</a:t>
            </a:r>
            <a:endParaRPr lang="en-US" dirty="0">
              <a:latin typeface="Courier New" charset="0"/>
              <a:ea typeface="Courier New" charset="0"/>
              <a:cs typeface="Courier New" charset="0"/>
            </a:endParaRPr>
          </a:p>
        </p:txBody>
      </p:sp>
      <p:sp>
        <p:nvSpPr>
          <p:cNvPr id="5" name="Text Placeholder 4"/>
          <p:cNvSpPr>
            <a:spLocks noGrp="1"/>
          </p:cNvSpPr>
          <p:nvPr>
            <p:ph type="body" sz="quarter" idx="11"/>
          </p:nvPr>
        </p:nvSpPr>
        <p:spPr/>
        <p:txBody>
          <a:bodyPr/>
          <a:lstStyle/>
          <a:p>
            <a:r>
              <a:rPr lang="en-US" dirty="0">
                <a:hlinkClick r:id="rId5"/>
              </a:rPr>
              <a:t>CSV</a:t>
            </a:r>
            <a:endParaRPr lang="en-US" dirty="0"/>
          </a:p>
          <a:p>
            <a:pPr lvl="1"/>
            <a:r>
              <a:rPr lang="en-US" dirty="0">
                <a:latin typeface="Courier New" charset="0"/>
                <a:ea typeface="Courier New" charset="0"/>
                <a:cs typeface="Courier New" charset="0"/>
              </a:rPr>
              <a:t>import csv</a:t>
            </a:r>
          </a:p>
        </p:txBody>
      </p:sp>
      <p:sp>
        <p:nvSpPr>
          <p:cNvPr id="3" name="Title 2"/>
          <p:cNvSpPr>
            <a:spLocks noGrp="1"/>
          </p:cNvSpPr>
          <p:nvPr>
            <p:ph type="title"/>
          </p:nvPr>
        </p:nvSpPr>
        <p:spPr/>
        <p:txBody>
          <a:bodyPr/>
          <a:lstStyle/>
          <a:p>
            <a:r>
              <a:rPr lang="en-US" dirty="0"/>
              <a:t>Manipulating Data of All Formats</a:t>
            </a:r>
          </a:p>
        </p:txBody>
      </p:sp>
    </p:spTree>
    <p:extLst>
      <p:ext uri="{BB962C8B-B14F-4D97-AF65-F5344CB8AC3E}">
        <p14:creationId xmlns:p14="http://schemas.microsoft.com/office/powerpoint/2010/main" val="21633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Easily work with XML data</a:t>
            </a:r>
          </a:p>
          <a:p>
            <a:r>
              <a:rPr lang="en-US" dirty="0"/>
              <a:t>Convert from XML -&gt; </a:t>
            </a:r>
            <a:r>
              <a:rPr lang="en-US" dirty="0" err="1"/>
              <a:t>Dict</a:t>
            </a:r>
            <a:r>
              <a:rPr lang="en-US" dirty="0"/>
              <a:t>* and back</a:t>
            </a:r>
          </a:p>
          <a:p>
            <a:pPr lvl="1"/>
            <a:r>
              <a:rPr lang="en-US" dirty="0" err="1"/>
              <a:t>xmltodict.parse</a:t>
            </a:r>
            <a:r>
              <a:rPr lang="en-US" dirty="0"/>
              <a:t>(</a:t>
            </a:r>
            <a:r>
              <a:rPr lang="en-US" b="1" dirty="0" err="1"/>
              <a:t>xml_data</a:t>
            </a:r>
            <a:r>
              <a:rPr lang="en-US" dirty="0"/>
              <a:t>)</a:t>
            </a:r>
          </a:p>
          <a:p>
            <a:pPr lvl="1"/>
            <a:r>
              <a:rPr lang="en-US" dirty="0" err="1"/>
              <a:t>xmltodict.unparse</a:t>
            </a:r>
            <a:r>
              <a:rPr lang="en-US" dirty="0"/>
              <a:t>(</a:t>
            </a:r>
            <a:r>
              <a:rPr lang="en-US" b="1" dirty="0" err="1"/>
              <a:t>dict</a:t>
            </a:r>
            <a:r>
              <a:rPr lang="en-US" dirty="0"/>
              <a:t>)</a:t>
            </a:r>
          </a:p>
          <a:p>
            <a:r>
              <a:rPr lang="en-US" dirty="0"/>
              <a:t>Python includes a native </a:t>
            </a:r>
            <a:r>
              <a:rPr lang="en-US" dirty="0">
                <a:hlinkClick r:id="rId2"/>
              </a:rPr>
              <a:t>Markup</a:t>
            </a:r>
            <a:r>
              <a:rPr lang="en-US" dirty="0"/>
              <a:t> (html/xml) interfaces as well</a:t>
            </a:r>
          </a:p>
          <a:p>
            <a:pPr lvl="1"/>
            <a:r>
              <a:rPr lang="en-US" dirty="0"/>
              <a:t>More powerful, but also more complex</a:t>
            </a:r>
          </a:p>
          <a:p>
            <a:pPr marL="174621" lvl="1" indent="0" algn="r">
              <a:buNone/>
            </a:pPr>
            <a:r>
              <a:rPr lang="en-US" sz="1050" i="1" dirty="0"/>
              <a:t>* Technically to an </a:t>
            </a:r>
            <a:r>
              <a:rPr lang="en-US" sz="1050" i="1" dirty="0" err="1"/>
              <a:t>OrderedDict</a:t>
            </a:r>
            <a:endParaRPr lang="en-US" sz="1050" i="1" dirty="0"/>
          </a:p>
        </p:txBody>
      </p:sp>
      <p:sp>
        <p:nvSpPr>
          <p:cNvPr id="4" name="Title 3"/>
          <p:cNvSpPr>
            <a:spLocks noGrp="1"/>
          </p:cNvSpPr>
          <p:nvPr>
            <p:ph type="title"/>
          </p:nvPr>
        </p:nvSpPr>
        <p:spPr/>
        <p:txBody>
          <a:bodyPr/>
          <a:lstStyle/>
          <a:p>
            <a:r>
              <a:rPr lang="en-US" dirty="0"/>
              <a:t>Treat XML like Python Dictionaries with </a:t>
            </a:r>
            <a:r>
              <a:rPr lang="en-US" dirty="0" err="1"/>
              <a:t>xmltodict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7713"/>
          <a:stretch/>
        </p:blipFill>
        <p:spPr>
          <a:xfrm>
            <a:off x="4576627" y="1073151"/>
            <a:ext cx="4206627" cy="3553139"/>
          </a:xfrm>
          <a:prstGeom prst="rect">
            <a:avLst/>
          </a:prstGeom>
        </p:spPr>
      </p:pic>
      <p:sp>
        <p:nvSpPr>
          <p:cNvPr id="6" name="Rectangle 5"/>
          <p:cNvSpPr/>
          <p:nvPr/>
        </p:nvSpPr>
        <p:spPr>
          <a:xfrm>
            <a:off x="437766" y="4529137"/>
            <a:ext cx="3981833" cy="253916"/>
          </a:xfrm>
          <a:prstGeom prst="rect">
            <a:avLst/>
          </a:prstGeom>
        </p:spPr>
        <p:txBody>
          <a:bodyPr wrap="square">
            <a:spAutoFit/>
          </a:bodyPr>
          <a:lstStyle/>
          <a:p>
            <a:r>
              <a:rPr lang="en-US" sz="1050" dirty="0">
                <a:hlinkClick r:id="rId4"/>
              </a:rPr>
              <a:t>https://pypi.python.org/pypi/xmltodict</a:t>
            </a:r>
            <a:endParaRPr lang="en-US" sz="1050" dirty="0"/>
          </a:p>
        </p:txBody>
      </p:sp>
      <p:sp>
        <p:nvSpPr>
          <p:cNvPr id="7" name="Rectangle 6"/>
          <p:cNvSpPr/>
          <p:nvPr/>
        </p:nvSpPr>
        <p:spPr>
          <a:xfrm>
            <a:off x="3375061" y="4912667"/>
            <a:ext cx="5408193"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dirty="0" err="1">
                <a:solidFill>
                  <a:schemeClr val="accent1"/>
                </a:solidFill>
              </a:rPr>
              <a:t>xml_example.xml</a:t>
            </a:r>
            <a:endParaRPr lang="en-US" sz="1050" dirty="0">
              <a:solidFill>
                <a:schemeClr val="accent1"/>
              </a:solidFill>
            </a:endParaRPr>
          </a:p>
        </p:txBody>
      </p:sp>
    </p:spTree>
    <p:extLst>
      <p:ext uri="{BB962C8B-B14F-4D97-AF65-F5344CB8AC3E}">
        <p14:creationId xmlns:p14="http://schemas.microsoft.com/office/powerpoint/2010/main" val="30390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61AC3-8E2E-7241-B211-3A1CD79C9EF8}"/>
              </a:ext>
            </a:extLst>
          </p:cNvPr>
          <p:cNvPicPr>
            <a:picLocks noChangeAspect="1"/>
          </p:cNvPicPr>
          <p:nvPr/>
        </p:nvPicPr>
        <p:blipFill>
          <a:blip r:embed="rId2"/>
          <a:stretch>
            <a:fillRect/>
          </a:stretch>
        </p:blipFill>
        <p:spPr>
          <a:xfrm>
            <a:off x="533400" y="57150"/>
            <a:ext cx="7910232" cy="5055412"/>
          </a:xfrm>
          <a:prstGeom prst="rect">
            <a:avLst/>
          </a:prstGeom>
        </p:spPr>
      </p:pic>
    </p:spTree>
    <p:extLst>
      <p:ext uri="{BB962C8B-B14F-4D97-AF65-F5344CB8AC3E}">
        <p14:creationId xmlns:p14="http://schemas.microsoft.com/office/powerpoint/2010/main" val="86907627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JSON and Python go together like peanut butter and jelly </a:t>
            </a:r>
          </a:p>
          <a:p>
            <a:pPr lvl="1"/>
            <a:r>
              <a:rPr lang="en-US" dirty="0" err="1">
                <a:latin typeface="Courier New" charset="0"/>
                <a:ea typeface="Courier New" charset="0"/>
                <a:cs typeface="Courier New" charset="0"/>
              </a:rPr>
              <a:t>json.loads</a:t>
            </a:r>
            <a:r>
              <a:rPr lang="en-US" dirty="0">
                <a:latin typeface="Courier New" charset="0"/>
                <a:ea typeface="Courier New" charset="0"/>
                <a:cs typeface="Courier New" charset="0"/>
              </a:rPr>
              <a:t>(</a:t>
            </a:r>
            <a:r>
              <a:rPr lang="en-US" b="1" dirty="0" err="1">
                <a:latin typeface="Courier New" charset="0"/>
                <a:ea typeface="Courier New" charset="0"/>
                <a:cs typeface="Courier New" charset="0"/>
              </a:rPr>
              <a:t>json_data</a:t>
            </a:r>
            <a:r>
              <a:rPr lang="en-US" dirty="0">
                <a:latin typeface="Courier New" charset="0"/>
                <a:ea typeface="Courier New" charset="0"/>
                <a:cs typeface="Courier New" charset="0"/>
              </a:rPr>
              <a:t>)</a:t>
            </a:r>
          </a:p>
          <a:p>
            <a:pPr lvl="1"/>
            <a:r>
              <a:rPr lang="en-US" dirty="0" err="1">
                <a:latin typeface="Courier New" charset="0"/>
                <a:ea typeface="Courier New" charset="0"/>
                <a:cs typeface="Courier New" charset="0"/>
              </a:rPr>
              <a:t>json.dumps</a:t>
            </a:r>
            <a:r>
              <a:rPr lang="en-US" dirty="0">
                <a:latin typeface="Courier New" charset="0"/>
                <a:ea typeface="Courier New" charset="0"/>
                <a:cs typeface="Courier New" charset="0"/>
              </a:rPr>
              <a:t>(</a:t>
            </a:r>
            <a:r>
              <a:rPr lang="en-US" b="1" dirty="0">
                <a:latin typeface="Courier New" charset="0"/>
                <a:ea typeface="Courier New" charset="0"/>
                <a:cs typeface="Courier New" charset="0"/>
              </a:rPr>
              <a:t>object</a:t>
            </a:r>
            <a:r>
              <a:rPr lang="en-US" dirty="0">
                <a:latin typeface="Courier New" charset="0"/>
                <a:ea typeface="Courier New" charset="0"/>
                <a:cs typeface="Courier New" charset="0"/>
              </a:rPr>
              <a:t>)</a:t>
            </a:r>
          </a:p>
          <a:p>
            <a:r>
              <a:rPr lang="en-US" dirty="0"/>
              <a:t>JSON Objects convert to Dictionaries</a:t>
            </a:r>
          </a:p>
          <a:p>
            <a:r>
              <a:rPr lang="en-US" dirty="0"/>
              <a:t>JSON Arrays convert to Lists </a:t>
            </a:r>
          </a:p>
        </p:txBody>
      </p:sp>
      <p:sp>
        <p:nvSpPr>
          <p:cNvPr id="4" name="Title 3"/>
          <p:cNvSpPr>
            <a:spLocks noGrp="1"/>
          </p:cNvSpPr>
          <p:nvPr>
            <p:ph type="title"/>
          </p:nvPr>
        </p:nvSpPr>
        <p:spPr/>
        <p:txBody>
          <a:bodyPr/>
          <a:lstStyle/>
          <a:p>
            <a:r>
              <a:rPr lang="en-US" dirty="0"/>
              <a:t>To JSON and back again with </a:t>
            </a:r>
            <a:r>
              <a:rPr lang="en-US" dirty="0" err="1"/>
              <a:t>json</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2083"/>
          <a:stretch/>
        </p:blipFill>
        <p:spPr>
          <a:xfrm>
            <a:off x="4419600" y="990024"/>
            <a:ext cx="4363655" cy="3696276"/>
          </a:xfrm>
          <a:prstGeom prst="rect">
            <a:avLst/>
          </a:prstGeom>
        </p:spPr>
      </p:pic>
      <p:sp>
        <p:nvSpPr>
          <p:cNvPr id="7" name="Rectangle 6"/>
          <p:cNvSpPr/>
          <p:nvPr/>
        </p:nvSpPr>
        <p:spPr>
          <a:xfrm>
            <a:off x="437766" y="4529137"/>
            <a:ext cx="3981833" cy="253916"/>
          </a:xfrm>
          <a:prstGeom prst="rect">
            <a:avLst/>
          </a:prstGeom>
        </p:spPr>
        <p:txBody>
          <a:bodyPr wrap="square">
            <a:spAutoFit/>
          </a:bodyPr>
          <a:lstStyle/>
          <a:p>
            <a:r>
              <a:rPr lang="en-US" sz="1050" dirty="0">
                <a:hlinkClick r:id="rId3"/>
              </a:rPr>
              <a:t>https://docs.python.org/3/library/json.html</a:t>
            </a:r>
            <a:r>
              <a:rPr lang="en-US" sz="1050" dirty="0"/>
              <a:t>   </a:t>
            </a:r>
          </a:p>
        </p:txBody>
      </p:sp>
      <p:sp>
        <p:nvSpPr>
          <p:cNvPr id="8" name="Rectangle 7"/>
          <p:cNvSpPr/>
          <p:nvPr/>
        </p:nvSpPr>
        <p:spPr>
          <a:xfrm>
            <a:off x="3375061" y="4912667"/>
            <a:ext cx="5408193"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dirty="0" err="1">
                <a:solidFill>
                  <a:schemeClr val="accent1"/>
                </a:solidFill>
              </a:rPr>
              <a:t>json_example.json</a:t>
            </a:r>
            <a:endParaRPr lang="en-US" sz="1050" dirty="0">
              <a:solidFill>
                <a:schemeClr val="accent1"/>
              </a:solidFill>
            </a:endParaRPr>
          </a:p>
        </p:txBody>
      </p:sp>
    </p:spTree>
    <p:extLst>
      <p:ext uri="{BB962C8B-B14F-4D97-AF65-F5344CB8AC3E}">
        <p14:creationId xmlns:p14="http://schemas.microsoft.com/office/powerpoint/2010/main" val="228132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Easily convert a YAML file to a Python Object</a:t>
            </a:r>
          </a:p>
          <a:p>
            <a:pPr lvl="1"/>
            <a:r>
              <a:rPr lang="en-US" dirty="0" err="1">
                <a:latin typeface="Courier New" charset="0"/>
                <a:ea typeface="Courier New" charset="0"/>
                <a:cs typeface="Courier New" charset="0"/>
              </a:rPr>
              <a:t>yaml.load</a:t>
            </a:r>
            <a:r>
              <a:rPr lang="en-US" dirty="0">
                <a:latin typeface="Courier New" charset="0"/>
                <a:ea typeface="Courier New" charset="0"/>
                <a:cs typeface="Courier New" charset="0"/>
              </a:rPr>
              <a:t>(</a:t>
            </a:r>
            <a:r>
              <a:rPr lang="en-US" b="1" dirty="0" err="1">
                <a:latin typeface="Courier New" charset="0"/>
                <a:ea typeface="Courier New" charset="0"/>
                <a:cs typeface="Courier New" charset="0"/>
              </a:rPr>
              <a:t>yaml_data</a:t>
            </a:r>
            <a:r>
              <a:rPr lang="en-US" dirty="0">
                <a:latin typeface="Courier New" charset="0"/>
                <a:ea typeface="Courier New" charset="0"/>
                <a:cs typeface="Courier New" charset="0"/>
              </a:rPr>
              <a:t>)</a:t>
            </a:r>
          </a:p>
          <a:p>
            <a:pPr lvl="1"/>
            <a:r>
              <a:rPr lang="en-US" dirty="0" err="1">
                <a:latin typeface="Courier New" charset="0"/>
                <a:ea typeface="Courier New" charset="0"/>
                <a:cs typeface="Courier New" charset="0"/>
              </a:rPr>
              <a:t>yaml.dump</a:t>
            </a:r>
            <a:r>
              <a:rPr lang="en-US" dirty="0">
                <a:latin typeface="Courier New" charset="0"/>
                <a:ea typeface="Courier New" charset="0"/>
                <a:cs typeface="Courier New" charset="0"/>
              </a:rPr>
              <a:t>(</a:t>
            </a:r>
            <a:r>
              <a:rPr lang="en-US" b="1" dirty="0">
                <a:latin typeface="Courier New" charset="0"/>
                <a:ea typeface="Courier New" charset="0"/>
                <a:cs typeface="Courier New" charset="0"/>
              </a:rPr>
              <a:t>object</a:t>
            </a:r>
            <a:r>
              <a:rPr lang="en-US" dirty="0">
                <a:latin typeface="Courier New" charset="0"/>
                <a:ea typeface="Courier New" charset="0"/>
                <a:cs typeface="Courier New" charset="0"/>
              </a:rPr>
              <a:t>)</a:t>
            </a:r>
          </a:p>
          <a:p>
            <a:r>
              <a:rPr lang="en-US" dirty="0"/>
              <a:t>YAML Objects become Dictionaries</a:t>
            </a:r>
          </a:p>
          <a:p>
            <a:r>
              <a:rPr lang="en-US" dirty="0"/>
              <a:t>YAML Lists become Lists</a:t>
            </a:r>
          </a:p>
          <a:p>
            <a:endParaRPr lang="en-US" dirty="0"/>
          </a:p>
        </p:txBody>
      </p:sp>
      <p:sp>
        <p:nvSpPr>
          <p:cNvPr id="4" name="Title 3"/>
          <p:cNvSpPr>
            <a:spLocks noGrp="1"/>
          </p:cNvSpPr>
          <p:nvPr>
            <p:ph type="title"/>
          </p:nvPr>
        </p:nvSpPr>
        <p:spPr/>
        <p:txBody>
          <a:bodyPr/>
          <a:lstStyle/>
          <a:p>
            <a:r>
              <a:rPr lang="en-US" dirty="0"/>
              <a:t>YAML? Yep, Python Can Do That Too!</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1467"/>
          <a:stretch/>
        </p:blipFill>
        <p:spPr>
          <a:xfrm>
            <a:off x="4319565" y="1073151"/>
            <a:ext cx="4463690" cy="3374158"/>
          </a:xfrm>
          <a:prstGeom prst="rect">
            <a:avLst/>
          </a:prstGeom>
        </p:spPr>
      </p:pic>
      <p:sp>
        <p:nvSpPr>
          <p:cNvPr id="7" name="Rectangle 6"/>
          <p:cNvSpPr/>
          <p:nvPr/>
        </p:nvSpPr>
        <p:spPr>
          <a:xfrm>
            <a:off x="437766" y="4529137"/>
            <a:ext cx="3981833" cy="253916"/>
          </a:xfrm>
          <a:prstGeom prst="rect">
            <a:avLst/>
          </a:prstGeom>
        </p:spPr>
        <p:txBody>
          <a:bodyPr wrap="square">
            <a:spAutoFit/>
          </a:bodyPr>
          <a:lstStyle/>
          <a:p>
            <a:r>
              <a:rPr lang="en-US" sz="1050" dirty="0">
                <a:hlinkClick r:id="rId3"/>
              </a:rPr>
              <a:t>https://pypi.python.org/pypi/PyYAML/3.12</a:t>
            </a:r>
            <a:endParaRPr lang="en-US" sz="1050" dirty="0"/>
          </a:p>
        </p:txBody>
      </p:sp>
      <p:sp>
        <p:nvSpPr>
          <p:cNvPr id="8" name="Rectangle 7"/>
          <p:cNvSpPr/>
          <p:nvPr/>
        </p:nvSpPr>
        <p:spPr>
          <a:xfrm>
            <a:off x="3375061" y="4912667"/>
            <a:ext cx="5408193"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dirty="0" err="1">
                <a:solidFill>
                  <a:schemeClr val="accent1"/>
                </a:solidFill>
              </a:rPr>
              <a:t>yaml_example.yaml</a:t>
            </a:r>
            <a:endParaRPr lang="en-US" sz="1050" dirty="0">
              <a:solidFill>
                <a:schemeClr val="accent1"/>
              </a:solidFill>
            </a:endParaRPr>
          </a:p>
        </p:txBody>
      </p:sp>
    </p:spTree>
    <p:extLst>
      <p:ext uri="{BB962C8B-B14F-4D97-AF65-F5344CB8AC3E}">
        <p14:creationId xmlns:p14="http://schemas.microsoft.com/office/powerpoint/2010/main" val="115643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Treat CSV data as lists </a:t>
            </a:r>
          </a:p>
          <a:p>
            <a:pPr lvl="1"/>
            <a:r>
              <a:rPr lang="en-US" dirty="0" err="1">
                <a:latin typeface="Courier New" charset="0"/>
                <a:ea typeface="Courier New" charset="0"/>
                <a:cs typeface="Courier New" charset="0"/>
              </a:rPr>
              <a:t>csv.reader</a:t>
            </a:r>
            <a:r>
              <a:rPr lang="en-US" dirty="0">
                <a:latin typeface="Courier New" charset="0"/>
                <a:ea typeface="Courier New" charset="0"/>
                <a:cs typeface="Courier New" charset="0"/>
              </a:rPr>
              <a:t>(</a:t>
            </a:r>
            <a:r>
              <a:rPr lang="en-US" b="1" dirty="0" err="1">
                <a:latin typeface="Courier New" charset="0"/>
                <a:ea typeface="Courier New" charset="0"/>
                <a:cs typeface="Courier New" charset="0"/>
              </a:rPr>
              <a:t>file_object</a:t>
            </a:r>
            <a:r>
              <a:rPr lang="en-US" dirty="0">
                <a:latin typeface="Courier New" charset="0"/>
                <a:ea typeface="Courier New" charset="0"/>
                <a:cs typeface="Courier New" charset="0"/>
              </a:rPr>
              <a:t>)</a:t>
            </a:r>
          </a:p>
          <a:p>
            <a:r>
              <a:rPr lang="en-US" dirty="0"/>
              <a:t>Efficiently processes large files without memory issues </a:t>
            </a:r>
          </a:p>
          <a:p>
            <a:r>
              <a:rPr lang="en-US" dirty="0"/>
              <a:t>Options for header rows and different formats</a:t>
            </a:r>
          </a:p>
        </p:txBody>
      </p:sp>
      <p:sp>
        <p:nvSpPr>
          <p:cNvPr id="4" name="Title 3"/>
          <p:cNvSpPr>
            <a:spLocks noGrp="1"/>
          </p:cNvSpPr>
          <p:nvPr>
            <p:ph type="title"/>
          </p:nvPr>
        </p:nvSpPr>
        <p:spPr/>
        <p:txBody>
          <a:bodyPr/>
          <a:lstStyle/>
          <a:p>
            <a:r>
              <a:rPr lang="en-US" dirty="0"/>
              <a:t>Import Spreadsheets and Data with csv</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1422"/>
          <a:stretch/>
        </p:blipFill>
        <p:spPr>
          <a:xfrm>
            <a:off x="4419600" y="1205898"/>
            <a:ext cx="4305985" cy="2044122"/>
          </a:xfrm>
          <a:prstGeom prst="rect">
            <a:avLst/>
          </a:prstGeom>
        </p:spPr>
      </p:pic>
      <p:sp>
        <p:nvSpPr>
          <p:cNvPr id="7" name="Rectangle 6"/>
          <p:cNvSpPr/>
          <p:nvPr/>
        </p:nvSpPr>
        <p:spPr>
          <a:xfrm>
            <a:off x="437766" y="4529137"/>
            <a:ext cx="3981833" cy="253916"/>
          </a:xfrm>
          <a:prstGeom prst="rect">
            <a:avLst/>
          </a:prstGeom>
        </p:spPr>
        <p:txBody>
          <a:bodyPr wrap="square">
            <a:spAutoFit/>
          </a:bodyPr>
          <a:lstStyle/>
          <a:p>
            <a:r>
              <a:rPr lang="en-US" sz="1050" dirty="0">
                <a:hlinkClick r:id="rId3"/>
              </a:rPr>
              <a:t>https://docs.python.org/3/library/csv.html</a:t>
            </a:r>
            <a:endParaRPr lang="en-US" sz="1050" dirty="0"/>
          </a:p>
        </p:txBody>
      </p:sp>
      <p:sp>
        <p:nvSpPr>
          <p:cNvPr id="8" name="Rectangle 7"/>
          <p:cNvSpPr/>
          <p:nvPr/>
        </p:nvSpPr>
        <p:spPr>
          <a:xfrm>
            <a:off x="3375061" y="4912667"/>
            <a:ext cx="5408193"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dirty="0" err="1">
                <a:solidFill>
                  <a:schemeClr val="accent1"/>
                </a:solidFill>
              </a:rPr>
              <a:t>csv_example.csv</a:t>
            </a:r>
            <a:endParaRPr lang="en-US" sz="1050" dirty="0">
              <a:solidFill>
                <a:schemeClr val="accent1"/>
              </a:solidFill>
            </a:endParaRPr>
          </a:p>
        </p:txBody>
      </p:sp>
    </p:spTree>
    <p:extLst>
      <p:ext uri="{BB962C8B-B14F-4D97-AF65-F5344CB8AC3E}">
        <p14:creationId xmlns:p14="http://schemas.microsoft.com/office/powerpoint/2010/main" val="283514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979719" y="4529136"/>
            <a:ext cx="5164282" cy="6143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979719" y="0"/>
            <a:ext cx="5164282" cy="97359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p:cNvSpPr>
            <a:spLocks noGrp="1"/>
          </p:cNvSpPr>
          <p:nvPr>
            <p:ph type="body" sz="quarter" idx="10"/>
          </p:nvPr>
        </p:nvSpPr>
        <p:spPr/>
        <p:txBody>
          <a:bodyPr/>
          <a:lstStyle/>
          <a:p>
            <a:r>
              <a:rPr lang="en-US" dirty="0"/>
              <a:t>Full HTTP Client</a:t>
            </a:r>
          </a:p>
          <a:p>
            <a:r>
              <a:rPr lang="en-US" dirty="0"/>
              <a:t>Simplifies authentication, headers, and response tracking</a:t>
            </a:r>
          </a:p>
          <a:p>
            <a:r>
              <a:rPr lang="en-US" dirty="0"/>
              <a:t>Great for REST API calls, or any HTTP request</a:t>
            </a:r>
          </a:p>
        </p:txBody>
      </p:sp>
      <p:sp>
        <p:nvSpPr>
          <p:cNvPr id="4" name="Title 3"/>
          <p:cNvSpPr>
            <a:spLocks noGrp="1"/>
          </p:cNvSpPr>
          <p:nvPr>
            <p:ph type="title"/>
          </p:nvPr>
        </p:nvSpPr>
        <p:spPr/>
        <p:txBody>
          <a:bodyPr/>
          <a:lstStyle/>
          <a:p>
            <a:r>
              <a:rPr lang="en-US" dirty="0"/>
              <a:t>Make HTTP Calls with Ease using requests</a:t>
            </a:r>
          </a:p>
        </p:txBody>
      </p:sp>
      <p:sp>
        <p:nvSpPr>
          <p:cNvPr id="11" name="Rectangle 10"/>
          <p:cNvSpPr/>
          <p:nvPr/>
        </p:nvSpPr>
        <p:spPr>
          <a:xfrm>
            <a:off x="437766" y="4529137"/>
            <a:ext cx="3981833" cy="253916"/>
          </a:xfrm>
          <a:prstGeom prst="rect">
            <a:avLst/>
          </a:prstGeom>
        </p:spPr>
        <p:txBody>
          <a:bodyPr wrap="square">
            <a:spAutoFit/>
          </a:bodyPr>
          <a:lstStyle/>
          <a:p>
            <a:r>
              <a:rPr lang="en-US" sz="1050" dirty="0">
                <a:hlinkClick r:id="rId2"/>
              </a:rPr>
              <a:t>http://docs.python-requests.org</a:t>
            </a:r>
            <a:endParaRPr lang="en-US" sz="1050" dirty="0"/>
          </a:p>
        </p:txBody>
      </p:sp>
      <p:sp>
        <p:nvSpPr>
          <p:cNvPr id="12" name="Rectangle 11"/>
          <p:cNvSpPr/>
          <p:nvPr/>
        </p:nvSpPr>
        <p:spPr>
          <a:xfrm>
            <a:off x="3333750" y="4912667"/>
            <a:ext cx="5449504"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dirty="0" err="1">
                <a:solidFill>
                  <a:schemeClr val="accent1"/>
                </a:solidFill>
              </a:rPr>
              <a:t>api_requests_example.py</a:t>
            </a:r>
            <a:endParaRPr lang="en-US" sz="1050" dirty="0">
              <a:solidFill>
                <a:schemeClr val="accent1"/>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2020" b="54651"/>
          <a:stretch/>
        </p:blipFill>
        <p:spPr>
          <a:xfrm>
            <a:off x="4610508" y="1611273"/>
            <a:ext cx="4264196" cy="1894343"/>
          </a:xfrm>
          <a:prstGeom prst="rect">
            <a:avLst/>
          </a:prstGeom>
        </p:spPr>
      </p:pic>
    </p:spTree>
    <p:extLst>
      <p:ext uri="{BB962C8B-B14F-4D97-AF65-F5344CB8AC3E}">
        <p14:creationId xmlns:p14="http://schemas.microsoft.com/office/powerpoint/2010/main" val="5291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979719" y="4529136"/>
            <a:ext cx="5164282" cy="6143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979719" y="0"/>
            <a:ext cx="5164282" cy="97359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p:cNvSpPr>
            <a:spLocks noGrp="1"/>
          </p:cNvSpPr>
          <p:nvPr>
            <p:ph type="body" sz="quarter" idx="10"/>
          </p:nvPr>
        </p:nvSpPr>
        <p:spPr/>
        <p:txBody>
          <a:bodyPr/>
          <a:lstStyle/>
          <a:p>
            <a:r>
              <a:rPr lang="en-US" dirty="0"/>
              <a:t>Full HTTP Client</a:t>
            </a:r>
          </a:p>
          <a:p>
            <a:r>
              <a:rPr lang="en-US" dirty="0"/>
              <a:t>Simplifies authentication, headers, and response tracking</a:t>
            </a:r>
          </a:p>
          <a:p>
            <a:r>
              <a:rPr lang="en-US" dirty="0"/>
              <a:t>Great for REST API calls, or any HTTP request</a:t>
            </a:r>
          </a:p>
        </p:txBody>
      </p:sp>
      <p:sp>
        <p:nvSpPr>
          <p:cNvPr id="4" name="Title 3"/>
          <p:cNvSpPr>
            <a:spLocks noGrp="1"/>
          </p:cNvSpPr>
          <p:nvPr>
            <p:ph type="title"/>
          </p:nvPr>
        </p:nvSpPr>
        <p:spPr/>
        <p:txBody>
          <a:bodyPr/>
          <a:lstStyle/>
          <a:p>
            <a:r>
              <a:rPr lang="en-US" dirty="0"/>
              <a:t>Make HTTP Calls with Ease using requests</a:t>
            </a:r>
          </a:p>
        </p:txBody>
      </p:sp>
      <p:sp>
        <p:nvSpPr>
          <p:cNvPr id="11" name="Rectangle 10"/>
          <p:cNvSpPr/>
          <p:nvPr/>
        </p:nvSpPr>
        <p:spPr>
          <a:xfrm>
            <a:off x="437766" y="4529137"/>
            <a:ext cx="3981833" cy="253916"/>
          </a:xfrm>
          <a:prstGeom prst="rect">
            <a:avLst/>
          </a:prstGeom>
        </p:spPr>
        <p:txBody>
          <a:bodyPr wrap="square">
            <a:spAutoFit/>
          </a:bodyPr>
          <a:lstStyle/>
          <a:p>
            <a:r>
              <a:rPr lang="en-US" sz="1050" dirty="0">
                <a:hlinkClick r:id="rId2"/>
              </a:rPr>
              <a:t>http://docs.python-requests.org</a:t>
            </a:r>
            <a:endParaRPr lang="en-US" sz="1050" dirty="0"/>
          </a:p>
        </p:txBody>
      </p:sp>
      <p:sp>
        <p:nvSpPr>
          <p:cNvPr id="12" name="Rectangle 11"/>
          <p:cNvSpPr/>
          <p:nvPr/>
        </p:nvSpPr>
        <p:spPr>
          <a:xfrm>
            <a:off x="3333750" y="4912667"/>
            <a:ext cx="5449504"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dirty="0" err="1">
                <a:solidFill>
                  <a:schemeClr val="accent1"/>
                </a:solidFill>
              </a:rPr>
              <a:t>api_requests_example.py</a:t>
            </a:r>
            <a:endParaRPr lang="en-US" sz="1050" dirty="0">
              <a:solidFill>
                <a:schemeClr val="accent1"/>
              </a:solidFill>
            </a:endParaRPr>
          </a:p>
        </p:txBody>
      </p:sp>
      <p:grpSp>
        <p:nvGrpSpPr>
          <p:cNvPr id="5" name="Group 4"/>
          <p:cNvGrpSpPr/>
          <p:nvPr/>
        </p:nvGrpSpPr>
        <p:grpSpPr>
          <a:xfrm>
            <a:off x="4610507" y="1569398"/>
            <a:ext cx="4108043" cy="2463492"/>
            <a:chOff x="6147342" y="3827859"/>
            <a:chExt cx="5477391" cy="3284656"/>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1943" b="31"/>
            <a:stretch/>
          </p:blipFill>
          <p:spPr>
            <a:xfrm>
              <a:off x="6147342" y="3827859"/>
              <a:ext cx="5370933" cy="272236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342" y="6550222"/>
              <a:ext cx="5477391" cy="562293"/>
            </a:xfrm>
            <a:prstGeom prst="rect">
              <a:avLst/>
            </a:prstGeom>
          </p:spPr>
        </p:pic>
      </p:grpSp>
    </p:spTree>
    <p:extLst>
      <p:ext uri="{BB962C8B-B14F-4D97-AF65-F5344CB8AC3E}">
        <p14:creationId xmlns:p14="http://schemas.microsoft.com/office/powerpoint/2010/main" val="60968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7107"/>
          <a:stretch/>
        </p:blipFill>
        <p:spPr>
          <a:xfrm>
            <a:off x="4706651" y="1064982"/>
            <a:ext cx="3932817" cy="3273207"/>
          </a:xfrm>
          <a:prstGeom prst="rect">
            <a:avLst/>
          </a:prstGeom>
        </p:spPr>
      </p:pic>
      <p:sp>
        <p:nvSpPr>
          <p:cNvPr id="6" name="Rectangle 5"/>
          <p:cNvSpPr/>
          <p:nvPr/>
        </p:nvSpPr>
        <p:spPr>
          <a:xfrm>
            <a:off x="3979719" y="4288992"/>
            <a:ext cx="5164282" cy="85450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3979719" y="0"/>
            <a:ext cx="5164282" cy="97359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 Placeholder 1"/>
          <p:cNvSpPr>
            <a:spLocks noGrp="1"/>
          </p:cNvSpPr>
          <p:nvPr>
            <p:ph type="body" sz="quarter" idx="10"/>
          </p:nvPr>
        </p:nvSpPr>
        <p:spPr/>
        <p:txBody>
          <a:bodyPr/>
          <a:lstStyle/>
          <a:p>
            <a:r>
              <a:rPr lang="en-US" dirty="0"/>
              <a:t>If no other API is available</a:t>
            </a:r>
            <a:r>
              <a:rPr lang="mr-IN" dirty="0"/>
              <a:t>…</a:t>
            </a:r>
            <a:r>
              <a:rPr lang="en-US" dirty="0"/>
              <a:t> </a:t>
            </a:r>
          </a:p>
          <a:p>
            <a:r>
              <a:rPr lang="en-US" dirty="0"/>
              <a:t>Builds on </a:t>
            </a:r>
            <a:r>
              <a:rPr lang="en-US" dirty="0" err="1"/>
              <a:t>paramiko</a:t>
            </a:r>
            <a:r>
              <a:rPr lang="en-US" dirty="0"/>
              <a:t> library for SSH connectivity </a:t>
            </a:r>
          </a:p>
          <a:p>
            <a:r>
              <a:rPr lang="en-US" dirty="0"/>
              <a:t>Support for a range of vendors network devices and operating systems</a:t>
            </a:r>
          </a:p>
          <a:p>
            <a:r>
              <a:rPr lang="en-US" dirty="0"/>
              <a:t>Send and receive clear text</a:t>
            </a:r>
          </a:p>
          <a:p>
            <a:pPr lvl="1"/>
            <a:r>
              <a:rPr lang="en-US" dirty="0"/>
              <a:t>Post processing of data will be key </a:t>
            </a:r>
          </a:p>
        </p:txBody>
      </p:sp>
      <p:sp>
        <p:nvSpPr>
          <p:cNvPr id="4" name="Title 3"/>
          <p:cNvSpPr>
            <a:spLocks noGrp="1"/>
          </p:cNvSpPr>
          <p:nvPr>
            <p:ph type="title"/>
          </p:nvPr>
        </p:nvSpPr>
        <p:spPr/>
        <p:txBody>
          <a:bodyPr/>
          <a:lstStyle/>
          <a:p>
            <a:r>
              <a:rPr lang="en-US" dirty="0"/>
              <a:t>For When CLI is the Only Option </a:t>
            </a:r>
            <a:r>
              <a:rPr lang="mr-IN" dirty="0"/>
              <a:t>–</a:t>
            </a:r>
            <a:r>
              <a:rPr lang="en-US" dirty="0"/>
              <a:t> </a:t>
            </a:r>
            <a:r>
              <a:rPr lang="en-US" dirty="0" err="1"/>
              <a:t>netmiko</a:t>
            </a:r>
            <a:r>
              <a:rPr lang="en-US" dirty="0"/>
              <a:t> </a:t>
            </a:r>
          </a:p>
        </p:txBody>
      </p:sp>
      <p:sp>
        <p:nvSpPr>
          <p:cNvPr id="8" name="Rectangle 7"/>
          <p:cNvSpPr/>
          <p:nvPr/>
        </p:nvSpPr>
        <p:spPr>
          <a:xfrm>
            <a:off x="437766" y="4529137"/>
            <a:ext cx="3981833" cy="253916"/>
          </a:xfrm>
          <a:prstGeom prst="rect">
            <a:avLst/>
          </a:prstGeom>
        </p:spPr>
        <p:txBody>
          <a:bodyPr wrap="square">
            <a:spAutoFit/>
          </a:bodyPr>
          <a:lstStyle/>
          <a:p>
            <a:r>
              <a:rPr lang="en-US" sz="1050" dirty="0">
                <a:hlinkClick r:id="rId3"/>
              </a:rPr>
              <a:t>https://github.com/ktbyers/netmiko</a:t>
            </a:r>
            <a:r>
              <a:rPr lang="en-US" sz="1050" dirty="0"/>
              <a:t> </a:t>
            </a:r>
          </a:p>
        </p:txBody>
      </p:sp>
      <p:sp>
        <p:nvSpPr>
          <p:cNvPr id="9" name="Rectangle 8"/>
          <p:cNvSpPr/>
          <p:nvPr/>
        </p:nvSpPr>
        <p:spPr>
          <a:xfrm>
            <a:off x="3333750" y="4912667"/>
            <a:ext cx="5449504" cy="253916"/>
          </a:xfrm>
          <a:prstGeom prst="rect">
            <a:avLst/>
          </a:prstGeom>
        </p:spPr>
        <p:txBody>
          <a:bodyPr wrap="square">
            <a:spAutoFit/>
          </a:bodyPr>
          <a:lstStyle/>
          <a:p>
            <a:pPr algn="r"/>
            <a:r>
              <a:rPr lang="en-US" sz="1050" dirty="0">
                <a:solidFill>
                  <a:schemeClr val="accent1"/>
                </a:solidFill>
              </a:rPr>
              <a:t>netprog_basics/</a:t>
            </a:r>
            <a:r>
              <a:rPr lang="en-US" sz="1050" dirty="0" err="1">
                <a:solidFill>
                  <a:schemeClr val="accent1"/>
                </a:solidFill>
              </a:rPr>
              <a:t>programming_fundamentals</a:t>
            </a:r>
            <a:r>
              <a:rPr lang="en-US" sz="1050" dirty="0">
                <a:solidFill>
                  <a:schemeClr val="accent1"/>
                </a:solidFill>
              </a:rPr>
              <a:t>/python_part_3/</a:t>
            </a:r>
            <a:r>
              <a:rPr lang="en-US" sz="1050">
                <a:solidFill>
                  <a:schemeClr val="accent1"/>
                </a:solidFill>
              </a:rPr>
              <a:t>api_netmiko_example.py</a:t>
            </a:r>
            <a:endParaRPr lang="en-US" sz="1050" dirty="0">
              <a:solidFill>
                <a:schemeClr val="accent1"/>
              </a:solidFill>
            </a:endParaRPr>
          </a:p>
        </p:txBody>
      </p:sp>
    </p:spTree>
    <p:extLst>
      <p:ext uri="{BB962C8B-B14F-4D97-AF65-F5344CB8AC3E}">
        <p14:creationId xmlns:p14="http://schemas.microsoft.com/office/powerpoint/2010/main" val="424099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971550"/>
            <a:ext cx="8453098" cy="3810000"/>
          </a:xfrm>
        </p:spPr>
        <p:txBody>
          <a:bodyPr/>
          <a:lstStyle/>
          <a:p>
            <a:pPr marL="57130" indent="0">
              <a:buNone/>
            </a:pPr>
            <a:r>
              <a:rPr lang="en-US" sz="2400" dirty="0">
                <a:latin typeface="Arial" charset="0"/>
                <a:ea typeface="Arial" charset="0"/>
                <a:cs typeface="Arial" charset="0"/>
              </a:rPr>
              <a:t>Strings - </a:t>
            </a:r>
            <a:r>
              <a:rPr lang="en-US" dirty="0"/>
              <a:t>a series of characters, surrounded by single or double quotes.</a:t>
            </a:r>
          </a:p>
          <a:p>
            <a:pPr marL="57130" indent="0">
              <a:buNone/>
            </a:pPr>
            <a:endParaRPr lang="en-US" sz="1000" dirty="0">
              <a:latin typeface="Arial" charset="0"/>
              <a:ea typeface="Arial" charset="0"/>
              <a:cs typeface="Arial" charset="0"/>
            </a:endParaRPr>
          </a:p>
          <a:p>
            <a:pPr lvl="1"/>
            <a:r>
              <a:rPr lang="en-US" dirty="0">
                <a:latin typeface="Arial" charset="0"/>
                <a:ea typeface="Arial" charset="0"/>
                <a:cs typeface="Arial" charset="0"/>
              </a:rPr>
              <a:t>“And now for something completely different…”</a:t>
            </a:r>
          </a:p>
          <a:p>
            <a:pPr lvl="1"/>
            <a:r>
              <a:rPr lang="en-US" altLang="en-US" dirty="0"/>
              <a:t>"</a:t>
            </a:r>
            <a:r>
              <a:rPr lang="en-US" altLang="en-US" dirty="0" err="1"/>
              <a:t>hello"+"world</a:t>
            </a:r>
            <a:r>
              <a:rPr lang="en-US" altLang="en-US" dirty="0"/>
              <a:t>"		"</a:t>
            </a:r>
            <a:r>
              <a:rPr lang="en-US" altLang="en-US" dirty="0" err="1"/>
              <a:t>helloworld</a:t>
            </a:r>
            <a:r>
              <a:rPr lang="en-US" altLang="en-US" dirty="0"/>
              <a:t>"		# concatenation</a:t>
            </a:r>
          </a:p>
          <a:p>
            <a:pPr lvl="1"/>
            <a:r>
              <a:rPr lang="en-US" altLang="en-US" dirty="0"/>
              <a:t>"hello"*3		"</a:t>
            </a:r>
            <a:r>
              <a:rPr lang="en-US" altLang="en-US" dirty="0" err="1"/>
              <a:t>hellohellohello</a:t>
            </a:r>
            <a:r>
              <a:rPr lang="en-US" altLang="en-US" dirty="0"/>
              <a:t>" 	# repetition</a:t>
            </a:r>
          </a:p>
          <a:p>
            <a:pPr lvl="1"/>
            <a:r>
              <a:rPr lang="en-US" altLang="en-US" dirty="0"/>
              <a:t>"hello"[0]		"h"			# indexing</a:t>
            </a:r>
          </a:p>
          <a:p>
            <a:pPr lvl="1"/>
            <a:r>
              <a:rPr lang="en-US" altLang="en-US" dirty="0"/>
              <a:t>"hello"[-1]		"o"			# (from end)</a:t>
            </a:r>
          </a:p>
          <a:p>
            <a:pPr lvl="1"/>
            <a:r>
              <a:rPr lang="en-US" altLang="en-US" dirty="0"/>
              <a:t>"hello"[1:4]		"ell"			# slicing</a:t>
            </a:r>
          </a:p>
          <a:p>
            <a:pPr lvl="1"/>
            <a:r>
              <a:rPr lang="en-US" altLang="en-US" dirty="0" err="1"/>
              <a:t>len</a:t>
            </a:r>
            <a:r>
              <a:rPr lang="en-US" altLang="en-US" dirty="0"/>
              <a:t>("hello")		5			# size</a:t>
            </a:r>
          </a:p>
          <a:p>
            <a:pPr lvl="1"/>
            <a:r>
              <a:rPr lang="en-US" altLang="en-US" dirty="0"/>
              <a:t>"hello" &lt; "</a:t>
            </a:r>
            <a:r>
              <a:rPr lang="en-US" altLang="en-US" dirty="0" err="1"/>
              <a:t>jello</a:t>
            </a:r>
            <a:r>
              <a:rPr lang="en-US" altLang="en-US" dirty="0"/>
              <a:t>"		True			# comparison</a:t>
            </a:r>
          </a:p>
          <a:p>
            <a:pPr lvl="1"/>
            <a:r>
              <a:rPr lang="en-US" altLang="en-US" dirty="0"/>
              <a:t>"e" in "hello"		True			# search</a:t>
            </a:r>
            <a:endParaRPr lang="en-US" sz="1600" dirty="0">
              <a:latin typeface="Arial" charset="0"/>
              <a:ea typeface="Arial" charset="0"/>
              <a:cs typeface="Arial" charset="0"/>
            </a:endParaRPr>
          </a:p>
          <a:p>
            <a:endParaRPr lang="en-US" sz="1600" dirty="0">
              <a:latin typeface="Arial" charset="0"/>
              <a:ea typeface="Arial" charset="0"/>
              <a:cs typeface="Arial" charset="0"/>
            </a:endParaRPr>
          </a:p>
          <a:p>
            <a:endParaRPr lang="en-US" sz="1200" dirty="0"/>
          </a:p>
        </p:txBody>
      </p:sp>
      <p:sp>
        <p:nvSpPr>
          <p:cNvPr id="7" name="Title 6"/>
          <p:cNvSpPr>
            <a:spLocks noGrp="1"/>
          </p:cNvSpPr>
          <p:nvPr>
            <p:ph type="title"/>
          </p:nvPr>
        </p:nvSpPr>
        <p:spPr/>
        <p:txBody>
          <a:bodyPr/>
          <a:lstStyle/>
          <a:p>
            <a:r>
              <a:rPr lang="en-US" b="1" dirty="0"/>
              <a:t>Data Types</a:t>
            </a:r>
          </a:p>
        </p:txBody>
      </p:sp>
    </p:spTree>
    <p:extLst>
      <p:ext uri="{BB962C8B-B14F-4D97-AF65-F5344CB8AC3E}">
        <p14:creationId xmlns:p14="http://schemas.microsoft.com/office/powerpoint/2010/main" val="1788728693"/>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971550"/>
            <a:ext cx="8453098" cy="3810000"/>
          </a:xfrm>
        </p:spPr>
        <p:txBody>
          <a:bodyPr/>
          <a:lstStyle/>
          <a:p>
            <a:pPr marL="57130" indent="0">
              <a:buNone/>
            </a:pPr>
            <a:r>
              <a:rPr lang="en-US" sz="2400" dirty="0">
                <a:latin typeface="Arial" charset="0"/>
                <a:ea typeface="Arial" charset="0"/>
                <a:cs typeface="Arial" charset="0"/>
              </a:rPr>
              <a:t>String Functions</a:t>
            </a:r>
            <a:endParaRPr lang="en-US" dirty="0"/>
          </a:p>
          <a:p>
            <a:pPr marL="57130" indent="0">
              <a:buNone/>
            </a:pPr>
            <a:endParaRPr lang="en-US" sz="1000" dirty="0">
              <a:latin typeface="Arial" charset="0"/>
              <a:ea typeface="Arial" charset="0"/>
              <a:cs typeface="Arial" charset="0"/>
            </a:endParaRPr>
          </a:p>
          <a:p>
            <a:pPr marL="57130" indent="0">
              <a:buNone/>
            </a:pPr>
            <a:r>
              <a:rPr lang="en-US" altLang="en-US" dirty="0" err="1">
                <a:latin typeface="Consolas" panose="020B0609020204030204" pitchFamily="49" charset="0"/>
                <a:cs typeface="Consolas" panose="020B0609020204030204" pitchFamily="49" charset="0"/>
              </a:rPr>
              <a:t>str.lower</a:t>
            </a:r>
            <a:r>
              <a:rPr lang="en-US" altLang="en-US" dirty="0">
                <a:latin typeface="Consolas" panose="020B0609020204030204" pitchFamily="49" charset="0"/>
                <a:cs typeface="Consolas" panose="020B0609020204030204" pitchFamily="49" charset="0"/>
              </a:rPr>
              <a:t>(</a:t>
            </a:r>
            <a:r>
              <a:rPr lang="en-US" altLang="en-US" b="1" i="1" dirty="0">
                <a:latin typeface="Consolas" panose="020B0609020204030204" pitchFamily="49" charset="0"/>
                <a:cs typeface="Consolas" panose="020B0609020204030204" pitchFamily="49" charset="0"/>
              </a:rPr>
              <a:t>string</a:t>
            </a:r>
            <a:r>
              <a:rPr lang="en-US" altLang="en-US" dirty="0">
                <a:latin typeface="Consolas" panose="020B0609020204030204" pitchFamily="49" charset="0"/>
                <a:cs typeface="Consolas" panose="020B0609020204030204" pitchFamily="49" charset="0"/>
              </a:rPr>
              <a:t>)</a:t>
            </a:r>
            <a:r>
              <a:rPr lang="en-US" altLang="en-US" dirty="0"/>
              <a:t>	- lowercase version of a string</a:t>
            </a:r>
          </a:p>
          <a:p>
            <a:pPr marL="57130" indent="0">
              <a:buNone/>
            </a:pPr>
            <a:r>
              <a:rPr lang="en-US" altLang="en-US" dirty="0" err="1">
                <a:latin typeface="Consolas" panose="020B0609020204030204" pitchFamily="49" charset="0"/>
                <a:cs typeface="Consolas" panose="020B0609020204030204" pitchFamily="49" charset="0"/>
              </a:rPr>
              <a:t>str.upper</a:t>
            </a:r>
            <a:r>
              <a:rPr lang="en-US" altLang="en-US" dirty="0">
                <a:latin typeface="Consolas" panose="020B0609020204030204" pitchFamily="49" charset="0"/>
                <a:cs typeface="Consolas" panose="020B0609020204030204" pitchFamily="49" charset="0"/>
              </a:rPr>
              <a:t>(</a:t>
            </a:r>
            <a:r>
              <a:rPr lang="en-US" altLang="en-US" b="1" i="1" dirty="0">
                <a:latin typeface="Consolas" panose="020B0609020204030204" pitchFamily="49" charset="0"/>
                <a:cs typeface="Consolas" panose="020B0609020204030204" pitchFamily="49" charset="0"/>
              </a:rPr>
              <a:t>string</a:t>
            </a:r>
            <a:r>
              <a:rPr lang="en-US" altLang="en-US" dirty="0">
                <a:latin typeface="Consolas" panose="020B0609020204030204" pitchFamily="49" charset="0"/>
                <a:cs typeface="Consolas" panose="020B0609020204030204" pitchFamily="49" charset="0"/>
              </a:rPr>
              <a:t>)</a:t>
            </a:r>
            <a:r>
              <a:rPr lang="en-US" altLang="en-US" dirty="0"/>
              <a:t>	- uppercase version of a string</a:t>
            </a:r>
          </a:p>
          <a:p>
            <a:pPr marL="57130" indent="0">
              <a:buNone/>
            </a:pPr>
            <a:r>
              <a:rPr lang="en-US" altLang="en-US" dirty="0" err="1">
                <a:latin typeface="Consolas" panose="020B0609020204030204" pitchFamily="49" charset="0"/>
                <a:cs typeface="Consolas" panose="020B0609020204030204" pitchFamily="49" charset="0"/>
              </a:rPr>
              <a:t>str.isalpha</a:t>
            </a:r>
            <a:r>
              <a:rPr lang="en-US" altLang="en-US" dirty="0">
                <a:latin typeface="Consolas" panose="020B0609020204030204" pitchFamily="49" charset="0"/>
                <a:cs typeface="Consolas" panose="020B0609020204030204" pitchFamily="49" charset="0"/>
              </a:rPr>
              <a:t>(</a:t>
            </a:r>
            <a:r>
              <a:rPr lang="en-US" altLang="en-US" b="1" i="1" dirty="0">
                <a:latin typeface="Consolas" panose="020B0609020204030204" pitchFamily="49" charset="0"/>
                <a:cs typeface="Consolas" panose="020B0609020204030204" pitchFamily="49" charset="0"/>
              </a:rPr>
              <a:t>string</a:t>
            </a:r>
            <a:r>
              <a:rPr lang="en-US" altLang="en-US" dirty="0">
                <a:latin typeface="Consolas" panose="020B0609020204030204" pitchFamily="49" charset="0"/>
                <a:cs typeface="Consolas" panose="020B0609020204030204" pitchFamily="49" charset="0"/>
              </a:rPr>
              <a:t>)</a:t>
            </a:r>
            <a:r>
              <a:rPr lang="en-US" altLang="en-US" dirty="0"/>
              <a:t>	- True if the string has only alpha chars</a:t>
            </a:r>
          </a:p>
          <a:p>
            <a:pPr marL="57130" indent="0">
              <a:buNone/>
            </a:pPr>
            <a:r>
              <a:rPr lang="en-US" altLang="en-US" dirty="0"/>
              <a:t>Many others: split, replace, find, format, etc.</a:t>
            </a:r>
          </a:p>
          <a:p>
            <a:pPr marL="57130" indent="0">
              <a:buNone/>
            </a:pPr>
            <a:endParaRPr lang="en-US" altLang="en-US" dirty="0"/>
          </a:p>
          <a:p>
            <a:endParaRPr lang="en-US" sz="1600" dirty="0">
              <a:latin typeface="Arial" charset="0"/>
              <a:ea typeface="Arial" charset="0"/>
              <a:cs typeface="Arial" charset="0"/>
            </a:endParaRPr>
          </a:p>
          <a:p>
            <a:endParaRPr lang="en-US" sz="1200" dirty="0"/>
          </a:p>
        </p:txBody>
      </p:sp>
      <p:sp>
        <p:nvSpPr>
          <p:cNvPr id="7" name="Title 6"/>
          <p:cNvSpPr>
            <a:spLocks noGrp="1"/>
          </p:cNvSpPr>
          <p:nvPr>
            <p:ph type="title"/>
          </p:nvPr>
        </p:nvSpPr>
        <p:spPr/>
        <p:txBody>
          <a:bodyPr/>
          <a:lstStyle/>
          <a:p>
            <a:r>
              <a:rPr lang="en-US" b="1" dirty="0"/>
              <a:t>Data Types</a:t>
            </a:r>
          </a:p>
        </p:txBody>
      </p:sp>
    </p:spTree>
    <p:extLst>
      <p:ext uri="{BB962C8B-B14F-4D97-AF65-F5344CB8AC3E}">
        <p14:creationId xmlns:p14="http://schemas.microsoft.com/office/powerpoint/2010/main" val="2046082717"/>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marL="292016" lvl="1" indent="0">
              <a:buNone/>
            </a:pPr>
            <a:r>
              <a:rPr lang="en-US" sz="1600" b="1" dirty="0"/>
              <a:t>Format method</a:t>
            </a:r>
          </a:p>
          <a:p>
            <a:pPr marL="292016" lvl="1" indent="0">
              <a:buNone/>
            </a:pPr>
            <a:r>
              <a:rPr lang="en-US" sz="1600" dirty="0" err="1"/>
              <a:t>Default_dinner</a:t>
            </a:r>
            <a:r>
              <a:rPr lang="en-US" sz="1600" dirty="0"/>
              <a:t> = ”chicken"</a:t>
            </a:r>
          </a:p>
          <a:p>
            <a:pPr marL="292016" lvl="1" indent="0">
              <a:buNone/>
            </a:pPr>
            <a:r>
              <a:rPr lang="en-US" sz="1600" dirty="0"/>
              <a:t>print ("I’m in the mood for {} </a:t>
            </a:r>
            <a:r>
              <a:rPr lang="en-US" sz="1600" dirty="0" err="1"/>
              <a:t>tonight.".format</a:t>
            </a:r>
            <a:r>
              <a:rPr lang="en-US" sz="1600" dirty="0"/>
              <a:t>(</a:t>
            </a:r>
            <a:r>
              <a:rPr lang="en-US" sz="1600" dirty="0" err="1"/>
              <a:t>Default_dinner</a:t>
            </a:r>
            <a:r>
              <a:rPr lang="en-US" sz="1600" dirty="0"/>
              <a:t>))</a:t>
            </a:r>
          </a:p>
          <a:p>
            <a:pPr marL="292016" lvl="1" indent="0">
              <a:buNone/>
            </a:pPr>
            <a:r>
              <a:rPr lang="en-US" sz="1600" dirty="0"/>
              <a:t>&gt;&gt;&gt;I’m in the mood for chicken tonight.</a:t>
            </a:r>
          </a:p>
          <a:p>
            <a:pPr marL="292016" lvl="1" indent="0">
              <a:buNone/>
            </a:pPr>
            <a:endParaRPr lang="en-US" sz="1600" dirty="0"/>
          </a:p>
          <a:p>
            <a:pPr marL="292016" lvl="1" indent="0">
              <a:buNone/>
            </a:pPr>
            <a:r>
              <a:rPr lang="en-US" sz="1600" b="1" dirty="0"/>
              <a:t>F-strings (version 3.6+)</a:t>
            </a:r>
          </a:p>
          <a:p>
            <a:pPr marL="292016" lvl="1" indent="0">
              <a:buNone/>
            </a:pPr>
            <a:r>
              <a:rPr lang="en-US" sz="1600" dirty="0" err="1"/>
              <a:t>Default_dinner</a:t>
            </a:r>
            <a:r>
              <a:rPr lang="en-US" sz="1600" dirty="0"/>
              <a:t> = ”chicken"</a:t>
            </a:r>
          </a:p>
          <a:p>
            <a:pPr marL="292016" lvl="1" indent="0">
              <a:buNone/>
            </a:pPr>
            <a:r>
              <a:rPr lang="en-US" sz="1600" dirty="0"/>
              <a:t>print (</a:t>
            </a:r>
            <a:r>
              <a:rPr lang="en-US" sz="1600" dirty="0" err="1"/>
              <a:t>f"I’m</a:t>
            </a:r>
            <a:r>
              <a:rPr lang="en-US" sz="1600" dirty="0"/>
              <a:t> in the mood for {</a:t>
            </a:r>
            <a:r>
              <a:rPr lang="en-US" sz="1600" dirty="0" err="1"/>
              <a:t>Default_dinner</a:t>
            </a:r>
            <a:r>
              <a:rPr lang="en-US" sz="1600" dirty="0"/>
              <a:t>} tonight.")</a:t>
            </a:r>
          </a:p>
          <a:p>
            <a:pPr marL="292016" lvl="1" indent="0">
              <a:buNone/>
            </a:pPr>
            <a:r>
              <a:rPr lang="en-US" sz="1600" dirty="0"/>
              <a:t>&gt;&gt;&gt;I’m in the mood for chicken tonight.</a:t>
            </a:r>
          </a:p>
          <a:p>
            <a:pPr lvl="1"/>
            <a:endParaRPr lang="en-US" sz="1600" b="1" dirty="0"/>
          </a:p>
          <a:p>
            <a:endParaRPr lang="en-US" dirty="0"/>
          </a:p>
        </p:txBody>
      </p:sp>
      <p:sp>
        <p:nvSpPr>
          <p:cNvPr id="7" name="Title 6"/>
          <p:cNvSpPr>
            <a:spLocks noGrp="1"/>
          </p:cNvSpPr>
          <p:nvPr>
            <p:ph type="title"/>
          </p:nvPr>
        </p:nvSpPr>
        <p:spPr/>
        <p:txBody>
          <a:bodyPr/>
          <a:lstStyle/>
          <a:p>
            <a:r>
              <a:rPr lang="en-US" b="1" dirty="0"/>
              <a:t>Printing with strings</a:t>
            </a:r>
          </a:p>
        </p:txBody>
      </p:sp>
    </p:spTree>
    <p:extLst>
      <p:ext uri="{BB962C8B-B14F-4D97-AF65-F5344CB8AC3E}">
        <p14:creationId xmlns:p14="http://schemas.microsoft.com/office/powerpoint/2010/main" val="161540079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971550"/>
            <a:ext cx="8277344" cy="3810000"/>
          </a:xfrm>
        </p:spPr>
        <p:txBody>
          <a:bodyPr/>
          <a:lstStyle/>
          <a:p>
            <a:pPr marL="57130" indent="0">
              <a:buNone/>
            </a:pPr>
            <a:r>
              <a:rPr lang="en-US" sz="2400" dirty="0">
                <a:latin typeface="Arial" charset="0"/>
                <a:ea typeface="Arial" charset="0"/>
                <a:cs typeface="Arial" charset="0"/>
              </a:rPr>
              <a:t>Numbers</a:t>
            </a:r>
          </a:p>
          <a:p>
            <a:pPr lvl="1"/>
            <a:r>
              <a:rPr lang="en-US" sz="2000" dirty="0">
                <a:latin typeface="Arial" charset="0"/>
                <a:ea typeface="Arial" charset="0"/>
                <a:cs typeface="Arial" charset="0"/>
              </a:rPr>
              <a:t>Integer</a:t>
            </a:r>
          </a:p>
          <a:p>
            <a:pPr marL="292016" lvl="1" indent="0">
              <a:buNone/>
            </a:pPr>
            <a:r>
              <a:rPr lang="en-US" sz="2000" dirty="0">
                <a:latin typeface="Arial" charset="0"/>
                <a:ea typeface="Arial" charset="0"/>
                <a:cs typeface="Arial" charset="0"/>
              </a:rPr>
              <a:t>	100</a:t>
            </a:r>
          </a:p>
          <a:p>
            <a:pPr marL="292016" lvl="1" indent="0">
              <a:buNone/>
            </a:pPr>
            <a:r>
              <a:rPr lang="en-US" sz="2000" dirty="0">
                <a:latin typeface="Arial" charset="0"/>
                <a:ea typeface="Arial" charset="0"/>
                <a:cs typeface="Arial" charset="0"/>
              </a:rPr>
              <a:t>	1000</a:t>
            </a:r>
          </a:p>
          <a:p>
            <a:pPr marL="292016" lvl="1" indent="0">
              <a:buNone/>
            </a:pPr>
            <a:r>
              <a:rPr lang="en-US" sz="2000" dirty="0">
                <a:latin typeface="Arial" charset="0"/>
                <a:ea typeface="Arial" charset="0"/>
                <a:cs typeface="Arial" charset="0"/>
              </a:rPr>
              <a:t>	10000</a:t>
            </a:r>
          </a:p>
          <a:p>
            <a:pPr marL="292016" lvl="1" indent="0">
              <a:buNone/>
            </a:pPr>
            <a:r>
              <a:rPr lang="en-US" sz="2000" dirty="0">
                <a:latin typeface="Arial" charset="0"/>
                <a:ea typeface="Arial" charset="0"/>
                <a:cs typeface="Arial" charset="0"/>
              </a:rPr>
              <a:t>	0xff</a:t>
            </a:r>
          </a:p>
          <a:p>
            <a:pPr lvl="1"/>
            <a:endParaRPr lang="en-US" sz="2000" dirty="0">
              <a:latin typeface="Arial" charset="0"/>
              <a:ea typeface="Arial" charset="0"/>
              <a:cs typeface="Arial" charset="0"/>
            </a:endParaRPr>
          </a:p>
          <a:p>
            <a:pPr lvl="1"/>
            <a:r>
              <a:rPr lang="en-US" sz="2000" dirty="0">
                <a:latin typeface="Arial" charset="0"/>
                <a:ea typeface="Arial" charset="0"/>
                <a:cs typeface="Arial" charset="0"/>
              </a:rPr>
              <a:t>Float</a:t>
            </a:r>
          </a:p>
          <a:p>
            <a:pPr marL="292016" lvl="1" indent="0">
              <a:buNone/>
            </a:pPr>
            <a:r>
              <a:rPr lang="en-US" sz="2000" dirty="0">
                <a:latin typeface="Arial" charset="0"/>
                <a:ea typeface="Arial" charset="0"/>
                <a:cs typeface="Arial" charset="0"/>
              </a:rPr>
              <a:t>	15.5</a:t>
            </a:r>
          </a:p>
          <a:p>
            <a:pPr marL="292016" lvl="1" indent="0">
              <a:buNone/>
            </a:pPr>
            <a:r>
              <a:rPr lang="en-US" sz="2000" dirty="0">
                <a:latin typeface="Arial" charset="0"/>
                <a:ea typeface="Arial" charset="0"/>
                <a:cs typeface="Arial" charset="0"/>
              </a:rPr>
              <a:t>	1234.567</a:t>
            </a:r>
          </a:p>
          <a:p>
            <a:endParaRPr lang="en-US" sz="1600" dirty="0">
              <a:latin typeface="Arial" charset="0"/>
              <a:ea typeface="Arial" charset="0"/>
              <a:cs typeface="Arial" charset="0"/>
            </a:endParaRPr>
          </a:p>
          <a:p>
            <a:endParaRPr lang="en-US" sz="1200" dirty="0"/>
          </a:p>
        </p:txBody>
      </p:sp>
      <p:sp>
        <p:nvSpPr>
          <p:cNvPr id="7" name="Title 6"/>
          <p:cNvSpPr>
            <a:spLocks noGrp="1"/>
          </p:cNvSpPr>
          <p:nvPr>
            <p:ph type="title"/>
          </p:nvPr>
        </p:nvSpPr>
        <p:spPr/>
        <p:txBody>
          <a:bodyPr/>
          <a:lstStyle/>
          <a:p>
            <a:r>
              <a:rPr lang="en-US" b="1" dirty="0"/>
              <a:t>Data Types</a:t>
            </a:r>
          </a:p>
        </p:txBody>
      </p:sp>
    </p:spTree>
    <p:extLst>
      <p:ext uri="{BB962C8B-B14F-4D97-AF65-F5344CB8AC3E}">
        <p14:creationId xmlns:p14="http://schemas.microsoft.com/office/powerpoint/2010/main" val="281470579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86600" y="769730"/>
            <a:ext cx="1377950" cy="1377950"/>
          </a:xfrm>
          <a:prstGeom prst="rect">
            <a:avLst/>
          </a:prstGeom>
        </p:spPr>
      </p:pic>
      <p:pic>
        <p:nvPicPr>
          <p:cNvPr id="2" name="Picture 1"/>
          <p:cNvPicPr>
            <a:picLocks noChangeAspect="1"/>
          </p:cNvPicPr>
          <p:nvPr/>
        </p:nvPicPr>
        <p:blipFill>
          <a:blip r:embed="rId3"/>
          <a:stretch>
            <a:fillRect/>
          </a:stretch>
        </p:blipFill>
        <p:spPr>
          <a:xfrm>
            <a:off x="452782" y="57150"/>
            <a:ext cx="1905000" cy="1905000"/>
          </a:xfrm>
          <a:prstGeom prst="rect">
            <a:avLst/>
          </a:prstGeom>
        </p:spPr>
      </p:pic>
      <p:pic>
        <p:nvPicPr>
          <p:cNvPr id="5" name="Picture 4"/>
          <p:cNvPicPr>
            <a:picLocks noChangeAspect="1"/>
          </p:cNvPicPr>
          <p:nvPr/>
        </p:nvPicPr>
        <p:blipFill>
          <a:blip r:embed="rId4"/>
          <a:stretch>
            <a:fillRect/>
          </a:stretch>
        </p:blipFill>
        <p:spPr>
          <a:xfrm>
            <a:off x="2620341" y="508000"/>
            <a:ext cx="1917700" cy="1917700"/>
          </a:xfrm>
          <a:prstGeom prst="rect">
            <a:avLst/>
          </a:prstGeom>
        </p:spPr>
      </p:pic>
      <p:pic>
        <p:nvPicPr>
          <p:cNvPr id="6" name="Picture 5"/>
          <p:cNvPicPr>
            <a:picLocks noChangeAspect="1"/>
          </p:cNvPicPr>
          <p:nvPr/>
        </p:nvPicPr>
        <p:blipFill>
          <a:blip r:embed="rId5"/>
          <a:stretch>
            <a:fillRect/>
          </a:stretch>
        </p:blipFill>
        <p:spPr>
          <a:xfrm>
            <a:off x="561367" y="2889250"/>
            <a:ext cx="2002790" cy="1581150"/>
          </a:xfrm>
          <a:prstGeom prst="rect">
            <a:avLst/>
          </a:prstGeom>
        </p:spPr>
      </p:pic>
      <p:pic>
        <p:nvPicPr>
          <p:cNvPr id="7" name="Picture 6"/>
          <p:cNvPicPr>
            <a:picLocks noChangeAspect="1"/>
          </p:cNvPicPr>
          <p:nvPr/>
        </p:nvPicPr>
        <p:blipFill>
          <a:blip r:embed="rId6"/>
          <a:stretch>
            <a:fillRect/>
          </a:stretch>
        </p:blipFill>
        <p:spPr>
          <a:xfrm>
            <a:off x="4467708" y="2628900"/>
            <a:ext cx="2387600" cy="2387600"/>
          </a:xfrm>
          <a:prstGeom prst="rect">
            <a:avLst/>
          </a:prstGeom>
        </p:spPr>
      </p:pic>
      <p:pic>
        <p:nvPicPr>
          <p:cNvPr id="8" name="Picture 7"/>
          <p:cNvPicPr>
            <a:picLocks noChangeAspect="1"/>
          </p:cNvPicPr>
          <p:nvPr/>
        </p:nvPicPr>
        <p:blipFill>
          <a:blip r:embed="rId7"/>
          <a:stretch>
            <a:fillRect/>
          </a:stretch>
        </p:blipFill>
        <p:spPr>
          <a:xfrm>
            <a:off x="4828070" y="596900"/>
            <a:ext cx="1739900" cy="1739900"/>
          </a:xfrm>
          <a:prstGeom prst="rect">
            <a:avLst/>
          </a:prstGeom>
        </p:spPr>
      </p:pic>
      <p:pic>
        <p:nvPicPr>
          <p:cNvPr id="9" name="Picture 8"/>
          <p:cNvPicPr>
            <a:picLocks noChangeAspect="1"/>
          </p:cNvPicPr>
          <p:nvPr/>
        </p:nvPicPr>
        <p:blipFill>
          <a:blip r:embed="rId8"/>
          <a:stretch>
            <a:fillRect/>
          </a:stretch>
        </p:blipFill>
        <p:spPr>
          <a:xfrm>
            <a:off x="6981825" y="2882900"/>
            <a:ext cx="1587500" cy="1587500"/>
          </a:xfrm>
          <a:prstGeom prst="rect">
            <a:avLst/>
          </a:prstGeom>
        </p:spPr>
      </p:pic>
      <p:pic>
        <p:nvPicPr>
          <p:cNvPr id="10" name="Picture 9"/>
          <p:cNvPicPr>
            <a:picLocks noChangeAspect="1"/>
          </p:cNvPicPr>
          <p:nvPr/>
        </p:nvPicPr>
        <p:blipFill>
          <a:blip r:embed="rId9"/>
          <a:stretch>
            <a:fillRect/>
          </a:stretch>
        </p:blipFill>
        <p:spPr>
          <a:xfrm>
            <a:off x="2811980" y="2914650"/>
            <a:ext cx="1524000" cy="1524000"/>
          </a:xfrm>
          <a:prstGeom prst="rect">
            <a:avLst/>
          </a:prstGeom>
        </p:spPr>
      </p:pic>
      <p:pic>
        <p:nvPicPr>
          <p:cNvPr id="4" name="Picture 3">
            <a:extLst>
              <a:ext uri="{FF2B5EF4-FFF2-40B4-BE49-F238E27FC236}">
                <a16:creationId xmlns:a16="http://schemas.microsoft.com/office/drawing/2014/main" id="{A0E33F9C-93B7-5042-9A28-8B3B88002F5F}"/>
              </a:ext>
            </a:extLst>
          </p:cNvPr>
          <p:cNvPicPr>
            <a:picLocks noChangeAspect="1"/>
          </p:cNvPicPr>
          <p:nvPr/>
        </p:nvPicPr>
        <p:blipFill>
          <a:blip r:embed="rId10"/>
          <a:stretch>
            <a:fillRect/>
          </a:stretch>
        </p:blipFill>
        <p:spPr>
          <a:xfrm>
            <a:off x="659589" y="1358228"/>
            <a:ext cx="1442122" cy="1442122"/>
          </a:xfrm>
          <a:prstGeom prst="rect">
            <a:avLst/>
          </a:prstGeom>
        </p:spPr>
      </p:pic>
    </p:spTree>
    <p:extLst>
      <p:ext uri="{BB962C8B-B14F-4D97-AF65-F5344CB8AC3E}">
        <p14:creationId xmlns:p14="http://schemas.microsoft.com/office/powerpoint/2010/main" val="206077695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971550"/>
            <a:ext cx="8277344" cy="3810000"/>
          </a:xfrm>
        </p:spPr>
        <p:txBody>
          <a:bodyPr/>
          <a:lstStyle/>
          <a:p>
            <a:pPr marL="57130" indent="0">
              <a:buNone/>
            </a:pPr>
            <a:r>
              <a:rPr lang="en-US" sz="2400" dirty="0">
                <a:latin typeface="Arial" charset="0"/>
                <a:ea typeface="Arial" charset="0"/>
                <a:cs typeface="Arial" charset="0"/>
              </a:rPr>
              <a:t>Numbers</a:t>
            </a:r>
          </a:p>
          <a:p>
            <a:r>
              <a:rPr lang="en-US" altLang="en-US" dirty="0"/>
              <a:t>Arithmetic operators we will use:</a:t>
            </a:r>
          </a:p>
          <a:p>
            <a:pPr lvl="1">
              <a:buClr>
                <a:schemeClr val="bg1"/>
              </a:buClr>
            </a:pPr>
            <a:r>
              <a:rPr lang="en-US" altLang="en-US" dirty="0">
                <a:latin typeface="Courier New" panose="02070309020205020404" pitchFamily="49" charset="0"/>
              </a:rPr>
              <a:t>+ - * /	</a:t>
            </a:r>
            <a:r>
              <a:rPr lang="en-US" altLang="en-US" dirty="0"/>
              <a:t>addition, subtraction/negation, multiplication, division</a:t>
            </a:r>
          </a:p>
          <a:p>
            <a:pPr lvl="1">
              <a:buClr>
                <a:schemeClr val="bg1"/>
              </a:buClr>
            </a:pPr>
            <a:r>
              <a:rPr lang="en-US" altLang="en-US" dirty="0">
                <a:latin typeface="Courier New" panose="02070309020205020404" pitchFamily="49" charset="0"/>
              </a:rPr>
              <a:t>%</a:t>
            </a:r>
            <a:r>
              <a:rPr lang="en-US" altLang="en-US" dirty="0"/>
              <a:t> 		modulus, a.k.a. remainder</a:t>
            </a:r>
          </a:p>
          <a:p>
            <a:pPr lvl="1">
              <a:buClr>
                <a:schemeClr val="bg1"/>
              </a:buClr>
            </a:pPr>
            <a:r>
              <a:rPr lang="en-US" altLang="en-US" dirty="0">
                <a:latin typeface="Courier New" panose="02070309020205020404" pitchFamily="49" charset="0"/>
              </a:rPr>
              <a:t>**	</a:t>
            </a:r>
            <a:r>
              <a:rPr lang="en-US" altLang="en-US" dirty="0"/>
              <a:t> 	exponentiation</a:t>
            </a:r>
          </a:p>
          <a:p>
            <a:r>
              <a:rPr lang="en-US" altLang="en-US" b="1" dirty="0"/>
              <a:t>precedence</a:t>
            </a:r>
            <a:r>
              <a:rPr lang="en-US" altLang="en-US" dirty="0"/>
              <a:t>: Order in which operations are computed.</a:t>
            </a:r>
          </a:p>
          <a:p>
            <a:pPr lvl="1"/>
            <a:r>
              <a:rPr lang="en-US" altLang="en-US" dirty="0">
                <a:latin typeface="Courier New" panose="02070309020205020404" pitchFamily="49" charset="0"/>
              </a:rPr>
              <a:t>* / % **</a:t>
            </a:r>
            <a:r>
              <a:rPr lang="en-US" altLang="en-US" dirty="0"/>
              <a:t> have a higher precedence than </a:t>
            </a:r>
            <a:r>
              <a:rPr lang="en-US" altLang="en-US" dirty="0">
                <a:latin typeface="Courier New" panose="02070309020205020404" pitchFamily="49" charset="0"/>
              </a:rPr>
              <a:t>+ -</a:t>
            </a:r>
            <a:br>
              <a:rPr lang="en-US" altLang="en-US" dirty="0"/>
            </a:br>
            <a:br>
              <a:rPr lang="en-US" altLang="en-US" sz="800" dirty="0"/>
            </a:br>
            <a:r>
              <a:rPr lang="en-US" altLang="en-US" dirty="0">
                <a:latin typeface="Courier New" panose="02070309020205020404" pitchFamily="49" charset="0"/>
              </a:rPr>
              <a:t>1 + 3 * 4</a:t>
            </a:r>
            <a:r>
              <a:rPr lang="en-US" altLang="en-US" dirty="0"/>
              <a:t> is </a:t>
            </a:r>
            <a:r>
              <a:rPr lang="en-US" altLang="en-US" dirty="0">
                <a:latin typeface="Courier New" panose="02070309020205020404" pitchFamily="49" charset="0"/>
              </a:rPr>
              <a:t>13</a:t>
            </a:r>
            <a:endParaRPr lang="en-US" altLang="en-US" dirty="0"/>
          </a:p>
          <a:p>
            <a:pPr lvl="1"/>
            <a:endParaRPr lang="en-US" altLang="en-US" sz="1000" dirty="0"/>
          </a:p>
          <a:p>
            <a:pPr lvl="1"/>
            <a:r>
              <a:rPr lang="en-US" altLang="en-US" dirty="0"/>
              <a:t>Parentheses can be used to force a certain order of evaluation.</a:t>
            </a:r>
            <a:br>
              <a:rPr lang="en-US" altLang="en-US" dirty="0"/>
            </a:br>
            <a:br>
              <a:rPr lang="en-US" altLang="en-US" sz="800" dirty="0"/>
            </a:br>
            <a:r>
              <a:rPr lang="en-US" altLang="en-US" dirty="0">
                <a:latin typeface="Courier New" panose="02070309020205020404" pitchFamily="49" charset="0"/>
              </a:rPr>
              <a:t>(1 + 3) * 4</a:t>
            </a:r>
            <a:r>
              <a:rPr lang="en-US" altLang="en-US" dirty="0"/>
              <a:t> is </a:t>
            </a:r>
            <a:r>
              <a:rPr lang="en-US" altLang="en-US" dirty="0">
                <a:latin typeface="Courier New" panose="02070309020205020404" pitchFamily="49" charset="0"/>
              </a:rPr>
              <a:t>16</a:t>
            </a:r>
            <a:endParaRPr lang="en-US" altLang="en-US" sz="1000" dirty="0"/>
          </a:p>
          <a:p>
            <a:endParaRPr lang="en-US" sz="1600" dirty="0">
              <a:latin typeface="Arial" charset="0"/>
              <a:ea typeface="Arial" charset="0"/>
              <a:cs typeface="Arial" charset="0"/>
            </a:endParaRPr>
          </a:p>
          <a:p>
            <a:endParaRPr lang="en-US" sz="1200" dirty="0"/>
          </a:p>
        </p:txBody>
      </p:sp>
      <p:sp>
        <p:nvSpPr>
          <p:cNvPr id="7" name="Title 6"/>
          <p:cNvSpPr>
            <a:spLocks noGrp="1"/>
          </p:cNvSpPr>
          <p:nvPr>
            <p:ph type="title"/>
          </p:nvPr>
        </p:nvSpPr>
        <p:spPr/>
        <p:txBody>
          <a:bodyPr/>
          <a:lstStyle/>
          <a:p>
            <a:r>
              <a:rPr lang="en-US" b="1" dirty="0"/>
              <a:t>Data Types</a:t>
            </a:r>
          </a:p>
        </p:txBody>
      </p:sp>
    </p:spTree>
    <p:extLst>
      <p:ext uri="{BB962C8B-B14F-4D97-AF65-F5344CB8AC3E}">
        <p14:creationId xmlns:p14="http://schemas.microsoft.com/office/powerpoint/2010/main" val="324910908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971550"/>
            <a:ext cx="8277344" cy="3810000"/>
          </a:xfrm>
        </p:spPr>
        <p:txBody>
          <a:bodyPr/>
          <a:lstStyle/>
          <a:p>
            <a:pPr marL="57130" indent="0">
              <a:buNone/>
            </a:pPr>
            <a:r>
              <a:rPr lang="en-US" sz="2400" dirty="0">
                <a:latin typeface="Arial" charset="0"/>
                <a:ea typeface="Arial" charset="0"/>
                <a:cs typeface="Arial" charset="0"/>
              </a:rPr>
              <a:t>Numbers</a:t>
            </a:r>
          </a:p>
          <a:p>
            <a:pPr marL="342900" indent="-342900">
              <a:tabLst>
                <a:tab pos="3652838" algn="l"/>
                <a:tab pos="5480050" algn="l"/>
                <a:tab pos="6862763" algn="l"/>
              </a:tabLst>
            </a:pPr>
            <a:r>
              <a:rPr lang="en-US" altLang="en-US" dirty="0"/>
              <a:t>When integers and reals are mixed, the result is a real number.</a:t>
            </a:r>
          </a:p>
          <a:p>
            <a:pPr marL="742950" lvl="1" indent="-285750">
              <a:tabLst>
                <a:tab pos="3652838" algn="l"/>
                <a:tab pos="5480050" algn="l"/>
                <a:tab pos="6862763" algn="l"/>
              </a:tabLst>
            </a:pPr>
            <a:r>
              <a:rPr lang="en-US" altLang="en-US" dirty="0"/>
              <a:t>Example:  </a:t>
            </a:r>
            <a:r>
              <a:rPr lang="en-US" altLang="en-US" b="1" dirty="0">
                <a:solidFill>
                  <a:schemeClr val="tx1">
                    <a:lumMod val="50000"/>
                  </a:schemeClr>
                </a:solidFill>
                <a:latin typeface="Courier New" panose="02070309020205020404" pitchFamily="49" charset="0"/>
              </a:rPr>
              <a:t>1 / 2.0</a:t>
            </a:r>
            <a:r>
              <a:rPr lang="en-US" altLang="en-US" b="1" dirty="0">
                <a:solidFill>
                  <a:schemeClr val="tx1">
                    <a:lumMod val="50000"/>
                  </a:schemeClr>
                </a:solidFill>
              </a:rPr>
              <a:t>  =  </a:t>
            </a:r>
            <a:r>
              <a:rPr lang="en-US" altLang="en-US" b="1" dirty="0">
                <a:solidFill>
                  <a:schemeClr val="tx1">
                    <a:lumMod val="50000"/>
                  </a:schemeClr>
                </a:solidFill>
                <a:latin typeface="Courier New" panose="02070309020205020404" pitchFamily="49" charset="0"/>
              </a:rPr>
              <a:t>0.5</a:t>
            </a:r>
          </a:p>
          <a:p>
            <a:endParaRPr lang="en-US" sz="1600" dirty="0">
              <a:latin typeface="Arial" charset="0"/>
              <a:ea typeface="Arial" charset="0"/>
              <a:cs typeface="Arial" charset="0"/>
            </a:endParaRPr>
          </a:p>
          <a:p>
            <a:endParaRPr lang="en-US" sz="1200" dirty="0"/>
          </a:p>
        </p:txBody>
      </p:sp>
      <p:sp>
        <p:nvSpPr>
          <p:cNvPr id="7" name="Title 6"/>
          <p:cNvSpPr>
            <a:spLocks noGrp="1"/>
          </p:cNvSpPr>
          <p:nvPr>
            <p:ph type="title"/>
          </p:nvPr>
        </p:nvSpPr>
        <p:spPr/>
        <p:txBody>
          <a:bodyPr/>
          <a:lstStyle/>
          <a:p>
            <a:r>
              <a:rPr lang="en-US" b="1" dirty="0"/>
              <a:t>Data Types</a:t>
            </a:r>
          </a:p>
        </p:txBody>
      </p:sp>
    </p:spTree>
    <p:extLst>
      <p:ext uri="{BB962C8B-B14F-4D97-AF65-F5344CB8AC3E}">
        <p14:creationId xmlns:p14="http://schemas.microsoft.com/office/powerpoint/2010/main" val="407597867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Data Types</a:t>
            </a:r>
          </a:p>
        </p:txBody>
      </p:sp>
      <p:sp>
        <p:nvSpPr>
          <p:cNvPr id="12" name="Content Placeholder 2">
            <a:extLst>
              <a:ext uri="{FF2B5EF4-FFF2-40B4-BE49-F238E27FC236}">
                <a16:creationId xmlns:a16="http://schemas.microsoft.com/office/drawing/2014/main" id="{F6C5E6DA-84A8-8348-A742-1410F1377FDC}"/>
              </a:ext>
            </a:extLst>
          </p:cNvPr>
          <p:cNvSpPr txBox="1">
            <a:spLocks/>
          </p:cNvSpPr>
          <p:nvPr/>
        </p:nvSpPr>
        <p:spPr>
          <a:xfrm>
            <a:off x="0" y="666750"/>
            <a:ext cx="10515600" cy="4122738"/>
          </a:xfrm>
          <a:prstGeom prst="rect">
            <a:avLst/>
          </a:prstGeom>
        </p:spPr>
        <p:txBody>
          <a:bodyPr/>
          <a:lstStyle>
            <a:lvl1pPr marL="169849" indent="-169849" algn="l" defTabSz="68415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45" indent="-215882" algn="l" defTabSz="68415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64" indent="-169849" algn="l" defTabSz="68415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196" indent="-169849" algn="l" defTabSz="68415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27" indent="-169849" algn="l" defTabSz="68415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784" indent="-171431" algn="l" defTabSz="68572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66" indent="-171408" algn="l" defTabSz="68572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020" indent="0" algn="l" defTabSz="68572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310" indent="-171431" algn="l" defTabSz="68572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p>
        </p:txBody>
      </p:sp>
      <p:pic>
        <p:nvPicPr>
          <p:cNvPr id="13" name="table">
            <a:extLst>
              <a:ext uri="{FF2B5EF4-FFF2-40B4-BE49-F238E27FC236}">
                <a16:creationId xmlns:a16="http://schemas.microsoft.com/office/drawing/2014/main" id="{CFC8A5DB-D8A4-2446-9D45-96537F8BB451}"/>
              </a:ext>
            </a:extLst>
          </p:cNvPr>
          <p:cNvPicPr>
            <a:picLocks noChangeAspect="1"/>
          </p:cNvPicPr>
          <p:nvPr/>
        </p:nvPicPr>
        <p:blipFill>
          <a:blip r:embed="rId3"/>
          <a:stretch>
            <a:fillRect/>
          </a:stretch>
        </p:blipFill>
        <p:spPr>
          <a:xfrm>
            <a:off x="194145" y="1069973"/>
            <a:ext cx="5975350" cy="3854452"/>
          </a:xfrm>
          <a:prstGeom prst="rect">
            <a:avLst/>
          </a:prstGeom>
        </p:spPr>
      </p:pic>
      <p:pic>
        <p:nvPicPr>
          <p:cNvPr id="14" name="table">
            <a:extLst>
              <a:ext uri="{FF2B5EF4-FFF2-40B4-BE49-F238E27FC236}">
                <a16:creationId xmlns:a16="http://schemas.microsoft.com/office/drawing/2014/main" id="{4F987A20-1A67-2E49-AF4E-0ADE48511274}"/>
              </a:ext>
            </a:extLst>
          </p:cNvPr>
          <p:cNvPicPr>
            <a:picLocks noChangeAspect="1"/>
          </p:cNvPicPr>
          <p:nvPr/>
        </p:nvPicPr>
        <p:blipFill>
          <a:blip r:embed="rId4"/>
          <a:stretch>
            <a:fillRect/>
          </a:stretch>
        </p:blipFill>
        <p:spPr>
          <a:xfrm>
            <a:off x="6261570" y="1069973"/>
            <a:ext cx="2771775" cy="990600"/>
          </a:xfrm>
          <a:prstGeom prst="rect">
            <a:avLst/>
          </a:prstGeom>
        </p:spPr>
      </p:pic>
      <p:sp>
        <p:nvSpPr>
          <p:cNvPr id="15" name="Footer Placeholder 5">
            <a:extLst>
              <a:ext uri="{FF2B5EF4-FFF2-40B4-BE49-F238E27FC236}">
                <a16:creationId xmlns:a16="http://schemas.microsoft.com/office/drawing/2014/main" id="{04F2D0FF-3BED-4A45-8589-8C233058AF13}"/>
              </a:ext>
            </a:extLst>
          </p:cNvPr>
          <p:cNvSpPr txBox="1">
            <a:spLocks/>
          </p:cNvSpPr>
          <p:nvPr/>
        </p:nvSpPr>
        <p:spPr>
          <a:xfrm>
            <a:off x="3200400" y="4968875"/>
            <a:ext cx="4114800" cy="365125"/>
          </a:xfrm>
          <a:prstGeom prst="rect">
            <a:avLst/>
          </a:prstGeom>
        </p:spPr>
        <p:txBody>
          <a:bodyPr/>
          <a:lst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a:lstStyle>
          <a:p>
            <a:r>
              <a:rPr lang="en-US"/>
              <a:t>Beginning Python</a:t>
            </a:r>
          </a:p>
        </p:txBody>
      </p:sp>
      <p:sp>
        <p:nvSpPr>
          <p:cNvPr id="16" name="Slide Number Placeholder 6">
            <a:extLst>
              <a:ext uri="{FF2B5EF4-FFF2-40B4-BE49-F238E27FC236}">
                <a16:creationId xmlns:a16="http://schemas.microsoft.com/office/drawing/2014/main" id="{1C6E3A3A-4853-3049-BC81-16EBE747D5F9}"/>
              </a:ext>
            </a:extLst>
          </p:cNvPr>
          <p:cNvSpPr txBox="1">
            <a:spLocks/>
          </p:cNvSpPr>
          <p:nvPr/>
        </p:nvSpPr>
        <p:spPr>
          <a:xfrm>
            <a:off x="7772400" y="4968875"/>
            <a:ext cx="2743200" cy="365125"/>
          </a:xfrm>
          <a:prstGeom prst="rect">
            <a:avLst/>
          </a:prstGeom>
        </p:spPr>
        <p:txBody>
          <a:bodyPr/>
          <a:lst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a:lstStyle>
          <a:p>
            <a:fld id="{4ED8B4E3-FEAA-40C9-988F-5F468172E8C9}" type="slidenum">
              <a:rPr lang="en-US" smtClean="0"/>
              <a:pPr/>
              <a:t>42</a:t>
            </a:fld>
            <a:endParaRPr lang="en-US"/>
          </a:p>
        </p:txBody>
      </p:sp>
      <p:sp>
        <p:nvSpPr>
          <p:cNvPr id="6" name="TextBox 5">
            <a:extLst>
              <a:ext uri="{FF2B5EF4-FFF2-40B4-BE49-F238E27FC236}">
                <a16:creationId xmlns:a16="http://schemas.microsoft.com/office/drawing/2014/main" id="{114D941E-B9E0-F04C-8BD0-7ED776804F48}"/>
              </a:ext>
            </a:extLst>
          </p:cNvPr>
          <p:cNvSpPr txBox="1"/>
          <p:nvPr/>
        </p:nvSpPr>
        <p:spPr>
          <a:xfrm>
            <a:off x="6244071" y="3589159"/>
            <a:ext cx="2819400" cy="1200329"/>
          </a:xfrm>
          <a:prstGeom prst="rect">
            <a:avLst/>
          </a:prstGeom>
          <a:noFill/>
        </p:spPr>
        <p:txBody>
          <a:bodyPr wrap="square" rtlCol="0">
            <a:spAutoFit/>
          </a:bodyPr>
          <a:lstStyle/>
          <a:p>
            <a:r>
              <a:rPr lang="en-US" altLang="en-US" dirty="0"/>
              <a:t>Use this at the top of your program: </a:t>
            </a:r>
          </a:p>
          <a:p>
            <a:r>
              <a:rPr lang="en-US" altLang="en-US" dirty="0">
                <a:latin typeface="Consolas" panose="020B0609020204030204" pitchFamily="49" charset="0"/>
                <a:cs typeface="Consolas" panose="020B0609020204030204" pitchFamily="49" charset="0"/>
              </a:rPr>
              <a:t>from math import *</a:t>
            </a:r>
          </a:p>
          <a:p>
            <a:endParaRPr lang="en-US" dirty="0"/>
          </a:p>
        </p:txBody>
      </p:sp>
      <p:sp>
        <p:nvSpPr>
          <p:cNvPr id="17" name="TextBox 16">
            <a:extLst>
              <a:ext uri="{FF2B5EF4-FFF2-40B4-BE49-F238E27FC236}">
                <a16:creationId xmlns:a16="http://schemas.microsoft.com/office/drawing/2014/main" id="{A936645A-A86C-B64C-8D65-B475FB727605}"/>
              </a:ext>
            </a:extLst>
          </p:cNvPr>
          <p:cNvSpPr txBox="1"/>
          <p:nvPr/>
        </p:nvSpPr>
        <p:spPr>
          <a:xfrm>
            <a:off x="6292120" y="2388830"/>
            <a:ext cx="2819400" cy="461665"/>
          </a:xfrm>
          <a:prstGeom prst="rect">
            <a:avLst/>
          </a:prstGeom>
          <a:noFill/>
        </p:spPr>
        <p:txBody>
          <a:bodyPr wrap="square" rtlCol="0">
            <a:spAutoFit/>
          </a:bodyPr>
          <a:lstStyle/>
          <a:p>
            <a:r>
              <a:rPr lang="en-US" altLang="en-US" sz="2400" dirty="0"/>
              <a:t>Math Functions</a:t>
            </a:r>
            <a:endParaRPr lang="en-US" sz="2400" dirty="0"/>
          </a:p>
        </p:txBody>
      </p:sp>
    </p:spTree>
    <p:extLst>
      <p:ext uri="{BB962C8B-B14F-4D97-AF65-F5344CB8AC3E}">
        <p14:creationId xmlns:p14="http://schemas.microsoft.com/office/powerpoint/2010/main" val="244861578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1073156"/>
            <a:ext cx="8277344" cy="3442842"/>
          </a:xfrm>
        </p:spPr>
        <p:txBody>
          <a:bodyPr/>
          <a:lstStyle/>
          <a:p>
            <a:pPr marL="284079" lvl="1" indent="0">
              <a:buNone/>
            </a:pPr>
            <a:r>
              <a:rPr lang="en-US" sz="2400" dirty="0"/>
              <a:t>Lists (think square) – stores items in a particular order</a:t>
            </a:r>
          </a:p>
          <a:p>
            <a:r>
              <a:rPr lang="en-US" b="1" dirty="0"/>
              <a:t>Sequenced: </a:t>
            </a:r>
            <a:r>
              <a:rPr lang="en-US" dirty="0"/>
              <a:t>Ordered sequential list of items</a:t>
            </a:r>
          </a:p>
          <a:p>
            <a:r>
              <a:rPr lang="en-US" b="1" dirty="0"/>
              <a:t>Heterogeneous: </a:t>
            </a:r>
            <a:r>
              <a:rPr lang="en-US" dirty="0"/>
              <a:t>Items in a list can be of different types</a:t>
            </a:r>
          </a:p>
          <a:p>
            <a:r>
              <a:rPr lang="en-US" b="1" dirty="0"/>
              <a:t>Mutable: </a:t>
            </a:r>
            <a:r>
              <a:rPr lang="en-US" dirty="0"/>
              <a:t>Items can be added, removed, inserted, popped, and sorted</a:t>
            </a:r>
          </a:p>
          <a:p>
            <a:r>
              <a:rPr lang="en-US" b="1" dirty="0"/>
              <a:t>Items: </a:t>
            </a:r>
            <a:r>
              <a:rPr lang="en-US" dirty="0"/>
              <a:t>List items can be data structures, to create lists of lists, lists of dictionaries or lists of tuples</a:t>
            </a:r>
          </a:p>
          <a:p>
            <a:pPr lvl="1"/>
            <a:endParaRPr lang="en-US" sz="1600" dirty="0">
              <a:latin typeface="Arial" charset="0"/>
              <a:ea typeface="Arial" charset="0"/>
              <a:cs typeface="Arial" charset="0"/>
            </a:endParaRPr>
          </a:p>
          <a:p>
            <a:r>
              <a:rPr lang="en-US" sz="1800" dirty="0" err="1">
                <a:latin typeface="Consolas" panose="020B0609020204030204" pitchFamily="49" charset="0"/>
                <a:ea typeface="Arial" charset="0"/>
                <a:cs typeface="Consolas" panose="020B0609020204030204" pitchFamily="49" charset="0"/>
              </a:rPr>
              <a:t>MyList</a:t>
            </a:r>
            <a:r>
              <a:rPr lang="en-US" sz="1800" dirty="0">
                <a:latin typeface="Consolas" panose="020B0609020204030204" pitchFamily="49" charset="0"/>
                <a:ea typeface="Arial" charset="0"/>
                <a:cs typeface="Consolas" panose="020B0609020204030204" pitchFamily="49" charset="0"/>
              </a:rPr>
              <a:t> = [123, ’Hi’, [‘apple’, ‘banana’, ‘orange’], </a:t>
            </a:r>
            <a:r>
              <a:rPr lang="en-US" sz="1800" dirty="0" err="1">
                <a:latin typeface="Consolas" panose="020B0609020204030204" pitchFamily="49" charset="0"/>
                <a:ea typeface="Arial" charset="0"/>
                <a:cs typeface="Consolas" panose="020B0609020204030204" pitchFamily="49" charset="0"/>
              </a:rPr>
              <a:t>conf_file</a:t>
            </a:r>
            <a:r>
              <a:rPr lang="en-US" sz="1800" dirty="0">
                <a:latin typeface="Consolas" panose="020B0609020204030204" pitchFamily="49" charset="0"/>
                <a:ea typeface="Arial" charset="0"/>
                <a:cs typeface="Consolas" panose="020B0609020204030204" pitchFamily="49" charset="0"/>
              </a:rPr>
              <a:t>]</a:t>
            </a:r>
          </a:p>
        </p:txBody>
      </p:sp>
      <p:sp>
        <p:nvSpPr>
          <p:cNvPr id="7" name="Title 6"/>
          <p:cNvSpPr>
            <a:spLocks noGrp="1"/>
          </p:cNvSpPr>
          <p:nvPr>
            <p:ph type="title"/>
          </p:nvPr>
        </p:nvSpPr>
        <p:spPr/>
        <p:txBody>
          <a:bodyPr/>
          <a:lstStyle/>
          <a:p>
            <a:r>
              <a:rPr lang="en-US" b="1" dirty="0"/>
              <a:t>Data Types (cont.)</a:t>
            </a:r>
          </a:p>
        </p:txBody>
      </p:sp>
    </p:spTree>
    <p:extLst>
      <p:ext uri="{BB962C8B-B14F-4D97-AF65-F5344CB8AC3E}">
        <p14:creationId xmlns:p14="http://schemas.microsoft.com/office/powerpoint/2010/main" val="85542678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1073156"/>
            <a:ext cx="8277344" cy="3442842"/>
          </a:xfrm>
        </p:spPr>
        <p:txBody>
          <a:bodyPr/>
          <a:lstStyle/>
          <a:p>
            <a:pPr marL="284079" lvl="1" indent="0">
              <a:buNone/>
            </a:pPr>
            <a:r>
              <a:rPr lang="en-US" sz="2400" dirty="0"/>
              <a:t>Dictionaries (think curly)</a:t>
            </a:r>
          </a:p>
          <a:p>
            <a:r>
              <a:rPr lang="en-US" b="1" dirty="0"/>
              <a:t>Unordered: </a:t>
            </a:r>
            <a:r>
              <a:rPr lang="en-US" dirty="0"/>
              <a:t>Not sequenced, accessed by key (fast lookup)</a:t>
            </a:r>
          </a:p>
          <a:p>
            <a:r>
              <a:rPr lang="en-US" b="1" dirty="0"/>
              <a:t>Keys: </a:t>
            </a:r>
            <a:r>
              <a:rPr lang="en-US" dirty="0"/>
              <a:t>Key must be immutable &amp; </a:t>
            </a:r>
            <a:r>
              <a:rPr lang="en-US" dirty="0" err="1"/>
              <a:t>hashable</a:t>
            </a:r>
            <a:r>
              <a:rPr lang="en-US" dirty="0"/>
              <a:t>—string, numeric, or tuple</a:t>
            </a:r>
          </a:p>
          <a:p>
            <a:pPr lvl="1"/>
            <a:r>
              <a:rPr lang="en-US" dirty="0" err="1">
                <a:solidFill>
                  <a:srgbClr val="FF0000"/>
                </a:solidFill>
              </a:rPr>
              <a:t>Key</a:t>
            </a:r>
            <a:r>
              <a:rPr lang="en-US" dirty="0" err="1"/>
              <a:t>:</a:t>
            </a:r>
            <a:r>
              <a:rPr lang="en-US" dirty="0" err="1">
                <a:solidFill>
                  <a:srgbClr val="0432FF"/>
                </a:solidFill>
              </a:rPr>
              <a:t>Value</a:t>
            </a:r>
            <a:r>
              <a:rPr lang="en-US" dirty="0"/>
              <a:t> pairs</a:t>
            </a:r>
          </a:p>
          <a:p>
            <a:r>
              <a:rPr lang="en-US" b="1" dirty="0"/>
              <a:t>Mutable: </a:t>
            </a:r>
            <a:r>
              <a:rPr lang="en-US" dirty="0"/>
              <a:t>Items can be added, removed, or changed</a:t>
            </a:r>
          </a:p>
          <a:p>
            <a:r>
              <a:rPr lang="en-US" b="1" dirty="0"/>
              <a:t>Items: </a:t>
            </a:r>
            <a:r>
              <a:rPr lang="en-US" dirty="0"/>
              <a:t>Items can be simple or complex</a:t>
            </a:r>
          </a:p>
          <a:p>
            <a:pPr lvl="1"/>
            <a:endParaRPr lang="en-US" sz="1400" dirty="0">
              <a:latin typeface="Arial" charset="0"/>
              <a:ea typeface="Arial" charset="0"/>
              <a:cs typeface="Arial" charset="0"/>
            </a:endParaRPr>
          </a:p>
          <a:p>
            <a:r>
              <a:rPr lang="en-US" sz="1800" dirty="0">
                <a:latin typeface="Consolas" panose="020B0609020204030204" pitchFamily="49" charset="0"/>
                <a:cs typeface="Consolas" panose="020B0609020204030204" pitchFamily="49" charset="0"/>
              </a:rPr>
              <a:t>device1 = {"ip":"10.3.21.5", "version":"A.01.01","username":"user1","password":"pw1”}</a:t>
            </a:r>
          </a:p>
        </p:txBody>
      </p:sp>
      <p:sp>
        <p:nvSpPr>
          <p:cNvPr id="7" name="Title 6"/>
          <p:cNvSpPr>
            <a:spLocks noGrp="1"/>
          </p:cNvSpPr>
          <p:nvPr>
            <p:ph type="title"/>
          </p:nvPr>
        </p:nvSpPr>
        <p:spPr/>
        <p:txBody>
          <a:bodyPr/>
          <a:lstStyle/>
          <a:p>
            <a:r>
              <a:rPr lang="en-US" b="1" dirty="0"/>
              <a:t>Data Types (cont.)</a:t>
            </a:r>
          </a:p>
        </p:txBody>
      </p:sp>
      <p:sp>
        <p:nvSpPr>
          <p:cNvPr id="2" name="TextBox 1">
            <a:extLst>
              <a:ext uri="{FF2B5EF4-FFF2-40B4-BE49-F238E27FC236}">
                <a16:creationId xmlns:a16="http://schemas.microsoft.com/office/drawing/2014/main" id="{DB06AD89-4B5B-544B-9AC2-43C1A4D8A28B}"/>
              </a:ext>
            </a:extLst>
          </p:cNvPr>
          <p:cNvSpPr txBox="1"/>
          <p:nvPr/>
        </p:nvSpPr>
        <p:spPr>
          <a:xfrm>
            <a:off x="2286000" y="3638550"/>
            <a:ext cx="351378" cy="369332"/>
          </a:xfrm>
          <a:prstGeom prst="rect">
            <a:avLst/>
          </a:prstGeom>
          <a:noFill/>
        </p:spPr>
        <p:txBody>
          <a:bodyPr wrap="none" rtlCol="0">
            <a:spAutoFit/>
          </a:bodyPr>
          <a:lstStyle/>
          <a:p>
            <a:r>
              <a:rPr lang="en-US" b="1" dirty="0">
                <a:solidFill>
                  <a:srgbClr val="FF0000"/>
                </a:solidFill>
              </a:rPr>
              <a:t>K</a:t>
            </a:r>
          </a:p>
        </p:txBody>
      </p:sp>
      <p:sp>
        <p:nvSpPr>
          <p:cNvPr id="5" name="TextBox 4">
            <a:extLst>
              <a:ext uri="{FF2B5EF4-FFF2-40B4-BE49-F238E27FC236}">
                <a16:creationId xmlns:a16="http://schemas.microsoft.com/office/drawing/2014/main" id="{2F2342DB-EE68-3F4F-9DB8-B16A6C2450F6}"/>
              </a:ext>
            </a:extLst>
          </p:cNvPr>
          <p:cNvSpPr txBox="1"/>
          <p:nvPr/>
        </p:nvSpPr>
        <p:spPr>
          <a:xfrm>
            <a:off x="1265908" y="4375266"/>
            <a:ext cx="351378" cy="369332"/>
          </a:xfrm>
          <a:prstGeom prst="rect">
            <a:avLst/>
          </a:prstGeom>
          <a:noFill/>
        </p:spPr>
        <p:txBody>
          <a:bodyPr wrap="none" rtlCol="0">
            <a:spAutoFit/>
          </a:bodyPr>
          <a:lstStyle/>
          <a:p>
            <a:r>
              <a:rPr lang="en-US" b="1" dirty="0">
                <a:solidFill>
                  <a:srgbClr val="FF0000"/>
                </a:solidFill>
              </a:rPr>
              <a:t>K</a:t>
            </a:r>
          </a:p>
        </p:txBody>
      </p:sp>
      <p:sp>
        <p:nvSpPr>
          <p:cNvPr id="6" name="TextBox 5">
            <a:extLst>
              <a:ext uri="{FF2B5EF4-FFF2-40B4-BE49-F238E27FC236}">
                <a16:creationId xmlns:a16="http://schemas.microsoft.com/office/drawing/2014/main" id="{D640F880-83F2-AE40-898E-7E48AA8139A1}"/>
              </a:ext>
            </a:extLst>
          </p:cNvPr>
          <p:cNvSpPr txBox="1"/>
          <p:nvPr/>
        </p:nvSpPr>
        <p:spPr>
          <a:xfrm>
            <a:off x="3757154" y="4375266"/>
            <a:ext cx="351378" cy="369332"/>
          </a:xfrm>
          <a:prstGeom prst="rect">
            <a:avLst/>
          </a:prstGeom>
          <a:noFill/>
        </p:spPr>
        <p:txBody>
          <a:bodyPr wrap="none" rtlCol="0">
            <a:spAutoFit/>
          </a:bodyPr>
          <a:lstStyle/>
          <a:p>
            <a:r>
              <a:rPr lang="en-US" b="1" dirty="0">
                <a:solidFill>
                  <a:srgbClr val="FF0000"/>
                </a:solidFill>
              </a:rPr>
              <a:t>K</a:t>
            </a:r>
          </a:p>
        </p:txBody>
      </p:sp>
      <p:sp>
        <p:nvSpPr>
          <p:cNvPr id="9" name="TextBox 8">
            <a:extLst>
              <a:ext uri="{FF2B5EF4-FFF2-40B4-BE49-F238E27FC236}">
                <a16:creationId xmlns:a16="http://schemas.microsoft.com/office/drawing/2014/main" id="{B3E1622F-C27F-1647-AF71-1E169F1805A4}"/>
              </a:ext>
            </a:extLst>
          </p:cNvPr>
          <p:cNvSpPr txBox="1"/>
          <p:nvPr/>
        </p:nvSpPr>
        <p:spPr>
          <a:xfrm>
            <a:off x="6248400" y="4375266"/>
            <a:ext cx="351378" cy="369332"/>
          </a:xfrm>
          <a:prstGeom prst="rect">
            <a:avLst/>
          </a:prstGeom>
          <a:noFill/>
        </p:spPr>
        <p:txBody>
          <a:bodyPr wrap="none" rtlCol="0">
            <a:spAutoFit/>
          </a:bodyPr>
          <a:lstStyle/>
          <a:p>
            <a:r>
              <a:rPr lang="en-US" b="1" dirty="0">
                <a:solidFill>
                  <a:srgbClr val="FF0000"/>
                </a:solidFill>
              </a:rPr>
              <a:t>K</a:t>
            </a:r>
          </a:p>
        </p:txBody>
      </p:sp>
      <p:sp>
        <p:nvSpPr>
          <p:cNvPr id="3" name="TextBox 2">
            <a:extLst>
              <a:ext uri="{FF2B5EF4-FFF2-40B4-BE49-F238E27FC236}">
                <a16:creationId xmlns:a16="http://schemas.microsoft.com/office/drawing/2014/main" id="{BD3CC561-0D6E-CC4C-8522-69CE87AEE181}"/>
              </a:ext>
            </a:extLst>
          </p:cNvPr>
          <p:cNvSpPr txBox="1"/>
          <p:nvPr/>
        </p:nvSpPr>
        <p:spPr>
          <a:xfrm>
            <a:off x="5638800" y="3638550"/>
            <a:ext cx="3339376" cy="369332"/>
          </a:xfrm>
          <a:prstGeom prst="rect">
            <a:avLst/>
          </a:prstGeom>
          <a:noFill/>
        </p:spPr>
        <p:txBody>
          <a:bodyPr wrap="none" rtlCol="0">
            <a:spAutoFit/>
          </a:bodyPr>
          <a:lstStyle/>
          <a:p>
            <a:r>
              <a:rPr lang="en-US" dirty="0">
                <a:ea typeface="Arial" charset="0"/>
                <a:cs typeface="Consolas" panose="020B0609020204030204" pitchFamily="49" charset="0"/>
              </a:rPr>
              <a:t>(doesn’t this look like JSON??)</a:t>
            </a:r>
            <a:endParaRPr lang="en-US" dirty="0"/>
          </a:p>
        </p:txBody>
      </p:sp>
      <p:sp>
        <p:nvSpPr>
          <p:cNvPr id="10" name="TextBox 9">
            <a:extLst>
              <a:ext uri="{FF2B5EF4-FFF2-40B4-BE49-F238E27FC236}">
                <a16:creationId xmlns:a16="http://schemas.microsoft.com/office/drawing/2014/main" id="{4CAD32BD-FD0F-2C48-9069-D084CD96F5E9}"/>
              </a:ext>
            </a:extLst>
          </p:cNvPr>
          <p:cNvSpPr txBox="1"/>
          <p:nvPr/>
        </p:nvSpPr>
        <p:spPr>
          <a:xfrm>
            <a:off x="3374639" y="3636160"/>
            <a:ext cx="351378" cy="305233"/>
          </a:xfrm>
          <a:prstGeom prst="rect">
            <a:avLst/>
          </a:prstGeom>
          <a:noFill/>
        </p:spPr>
        <p:txBody>
          <a:bodyPr wrap="none" rtlCol="0">
            <a:spAutoFit/>
          </a:bodyPr>
          <a:lstStyle/>
          <a:p>
            <a:r>
              <a:rPr lang="en-US" b="1" dirty="0">
                <a:solidFill>
                  <a:srgbClr val="0432FF"/>
                </a:solidFill>
              </a:rPr>
              <a:t>V</a:t>
            </a:r>
          </a:p>
        </p:txBody>
      </p:sp>
      <p:sp>
        <p:nvSpPr>
          <p:cNvPr id="11" name="TextBox 10">
            <a:extLst>
              <a:ext uri="{FF2B5EF4-FFF2-40B4-BE49-F238E27FC236}">
                <a16:creationId xmlns:a16="http://schemas.microsoft.com/office/drawing/2014/main" id="{3F783C74-6B86-C94F-99D7-B73A1613D134}"/>
              </a:ext>
            </a:extLst>
          </p:cNvPr>
          <p:cNvSpPr txBox="1"/>
          <p:nvPr/>
        </p:nvSpPr>
        <p:spPr>
          <a:xfrm>
            <a:off x="2481181" y="4375266"/>
            <a:ext cx="351378" cy="369332"/>
          </a:xfrm>
          <a:prstGeom prst="rect">
            <a:avLst/>
          </a:prstGeom>
          <a:noFill/>
        </p:spPr>
        <p:txBody>
          <a:bodyPr wrap="none" rtlCol="0">
            <a:spAutoFit/>
          </a:bodyPr>
          <a:lstStyle/>
          <a:p>
            <a:r>
              <a:rPr lang="en-US" b="1" dirty="0">
                <a:solidFill>
                  <a:srgbClr val="0432FF"/>
                </a:solidFill>
              </a:rPr>
              <a:t>V</a:t>
            </a:r>
          </a:p>
        </p:txBody>
      </p:sp>
      <p:sp>
        <p:nvSpPr>
          <p:cNvPr id="12" name="TextBox 11">
            <a:extLst>
              <a:ext uri="{FF2B5EF4-FFF2-40B4-BE49-F238E27FC236}">
                <a16:creationId xmlns:a16="http://schemas.microsoft.com/office/drawing/2014/main" id="{F58252A7-432C-E546-9B31-043A790A4F52}"/>
              </a:ext>
            </a:extLst>
          </p:cNvPr>
          <p:cNvSpPr txBox="1"/>
          <p:nvPr/>
        </p:nvSpPr>
        <p:spPr>
          <a:xfrm>
            <a:off x="4992931" y="4375266"/>
            <a:ext cx="351378" cy="369332"/>
          </a:xfrm>
          <a:prstGeom prst="rect">
            <a:avLst/>
          </a:prstGeom>
          <a:noFill/>
        </p:spPr>
        <p:txBody>
          <a:bodyPr wrap="none" rtlCol="0">
            <a:spAutoFit/>
          </a:bodyPr>
          <a:lstStyle/>
          <a:p>
            <a:r>
              <a:rPr lang="en-US" b="1" dirty="0">
                <a:solidFill>
                  <a:srgbClr val="0432FF"/>
                </a:solidFill>
              </a:rPr>
              <a:t>V</a:t>
            </a:r>
          </a:p>
        </p:txBody>
      </p:sp>
      <p:sp>
        <p:nvSpPr>
          <p:cNvPr id="13" name="TextBox 12">
            <a:extLst>
              <a:ext uri="{FF2B5EF4-FFF2-40B4-BE49-F238E27FC236}">
                <a16:creationId xmlns:a16="http://schemas.microsoft.com/office/drawing/2014/main" id="{C7D5D83E-F493-5E48-9904-1E3BD852E067}"/>
              </a:ext>
            </a:extLst>
          </p:cNvPr>
          <p:cNvSpPr txBox="1"/>
          <p:nvPr/>
        </p:nvSpPr>
        <p:spPr>
          <a:xfrm>
            <a:off x="7308488" y="4356800"/>
            <a:ext cx="351378" cy="406265"/>
          </a:xfrm>
          <a:prstGeom prst="rect">
            <a:avLst/>
          </a:prstGeom>
          <a:noFill/>
        </p:spPr>
        <p:txBody>
          <a:bodyPr wrap="none" rtlCol="0">
            <a:spAutoFit/>
          </a:bodyPr>
          <a:lstStyle/>
          <a:p>
            <a:r>
              <a:rPr lang="en-US" b="1" dirty="0">
                <a:solidFill>
                  <a:srgbClr val="0432FF"/>
                </a:solidFill>
              </a:rPr>
              <a:t>V</a:t>
            </a:r>
          </a:p>
        </p:txBody>
      </p:sp>
    </p:spTree>
    <p:extLst>
      <p:ext uri="{BB962C8B-B14F-4D97-AF65-F5344CB8AC3E}">
        <p14:creationId xmlns:p14="http://schemas.microsoft.com/office/powerpoint/2010/main" val="352653279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1073156"/>
            <a:ext cx="8277344" cy="3442842"/>
          </a:xfrm>
        </p:spPr>
        <p:txBody>
          <a:bodyPr/>
          <a:lstStyle/>
          <a:p>
            <a:pPr marL="57130" indent="0">
              <a:buNone/>
            </a:pPr>
            <a:r>
              <a:rPr lang="en-US" dirty="0"/>
              <a:t>A </a:t>
            </a:r>
            <a:r>
              <a:rPr lang="en-US" dirty="0" err="1"/>
              <a:t>boolean</a:t>
            </a:r>
            <a:r>
              <a:rPr lang="en-US" dirty="0"/>
              <a:t> value is either True or False. Variables with </a:t>
            </a:r>
            <a:r>
              <a:rPr lang="en-US" dirty="0" err="1"/>
              <a:t>boolean</a:t>
            </a:r>
            <a:r>
              <a:rPr lang="en-US" dirty="0"/>
              <a:t> values are often used to keep track of certain conditions within a program</a:t>
            </a:r>
          </a:p>
          <a:p>
            <a:pPr marL="0" indent="0">
              <a:buNone/>
            </a:pPr>
            <a:r>
              <a:rPr lang="en-US" sz="1600" b="1" dirty="0"/>
              <a:t>Relational Operators</a:t>
            </a:r>
          </a:p>
          <a:p>
            <a:endParaRPr lang="en-US" sz="1600" dirty="0"/>
          </a:p>
        </p:txBody>
      </p:sp>
      <p:sp>
        <p:nvSpPr>
          <p:cNvPr id="7" name="Title 6"/>
          <p:cNvSpPr>
            <a:spLocks noGrp="1"/>
          </p:cNvSpPr>
          <p:nvPr>
            <p:ph type="title"/>
          </p:nvPr>
        </p:nvSpPr>
        <p:spPr/>
        <p:txBody>
          <a:bodyPr/>
          <a:lstStyle/>
          <a:p>
            <a:r>
              <a:rPr lang="en-US" b="1" dirty="0"/>
              <a:t>Booleans</a:t>
            </a:r>
          </a:p>
        </p:txBody>
      </p:sp>
      <p:pic>
        <p:nvPicPr>
          <p:cNvPr id="5" name="table">
            <a:extLst>
              <a:ext uri="{FF2B5EF4-FFF2-40B4-BE49-F238E27FC236}">
                <a16:creationId xmlns:a16="http://schemas.microsoft.com/office/drawing/2014/main" id="{9B5E55E6-D21E-3447-828C-93B81440B765}"/>
              </a:ext>
            </a:extLst>
          </p:cNvPr>
          <p:cNvPicPr>
            <a:picLocks noChangeAspect="1"/>
          </p:cNvPicPr>
          <p:nvPr/>
        </p:nvPicPr>
        <p:blipFill>
          <a:blip r:embed="rId2"/>
          <a:stretch>
            <a:fillRect/>
          </a:stretch>
        </p:blipFill>
        <p:spPr>
          <a:xfrm>
            <a:off x="990600" y="2343150"/>
            <a:ext cx="7585075" cy="2344741"/>
          </a:xfrm>
          <a:prstGeom prst="rect">
            <a:avLst/>
          </a:prstGeom>
        </p:spPr>
      </p:pic>
    </p:spTree>
    <p:extLst>
      <p:ext uri="{BB962C8B-B14F-4D97-AF65-F5344CB8AC3E}">
        <p14:creationId xmlns:p14="http://schemas.microsoft.com/office/powerpoint/2010/main" val="1439995395"/>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1073156"/>
            <a:ext cx="8277344" cy="3442842"/>
          </a:xfrm>
        </p:spPr>
        <p:txBody>
          <a:bodyPr/>
          <a:lstStyle/>
          <a:p>
            <a:pPr marL="57130" indent="0">
              <a:buNone/>
            </a:pPr>
            <a:r>
              <a:rPr lang="en-US" dirty="0"/>
              <a:t>A </a:t>
            </a:r>
            <a:r>
              <a:rPr lang="en-US" dirty="0" err="1"/>
              <a:t>boolean</a:t>
            </a:r>
            <a:r>
              <a:rPr lang="en-US" dirty="0"/>
              <a:t> value is either True or False. Variables with </a:t>
            </a:r>
            <a:r>
              <a:rPr lang="en-US" dirty="0" err="1"/>
              <a:t>boolean</a:t>
            </a:r>
            <a:r>
              <a:rPr lang="en-US" dirty="0"/>
              <a:t> values are often used to keep track of certain conditions within a program</a:t>
            </a:r>
          </a:p>
          <a:p>
            <a:pPr marL="0" indent="0">
              <a:buNone/>
            </a:pPr>
            <a:r>
              <a:rPr lang="en-US" sz="1600" b="1" dirty="0"/>
              <a:t>Logical Operators</a:t>
            </a:r>
          </a:p>
          <a:p>
            <a:endParaRPr lang="en-US" sz="1600" dirty="0"/>
          </a:p>
        </p:txBody>
      </p:sp>
      <p:sp>
        <p:nvSpPr>
          <p:cNvPr id="7" name="Title 6"/>
          <p:cNvSpPr>
            <a:spLocks noGrp="1"/>
          </p:cNvSpPr>
          <p:nvPr>
            <p:ph type="title"/>
          </p:nvPr>
        </p:nvSpPr>
        <p:spPr/>
        <p:txBody>
          <a:bodyPr/>
          <a:lstStyle/>
          <a:p>
            <a:r>
              <a:rPr lang="en-US" b="1" dirty="0"/>
              <a:t>Booleans</a:t>
            </a:r>
          </a:p>
        </p:txBody>
      </p:sp>
      <p:pic>
        <p:nvPicPr>
          <p:cNvPr id="6" name="table">
            <a:extLst>
              <a:ext uri="{FF2B5EF4-FFF2-40B4-BE49-F238E27FC236}">
                <a16:creationId xmlns:a16="http://schemas.microsoft.com/office/drawing/2014/main" id="{6A154104-E06A-F34A-8F40-A94F58D9FD58}"/>
              </a:ext>
            </a:extLst>
          </p:cNvPr>
          <p:cNvPicPr>
            <a:picLocks noChangeAspect="1"/>
          </p:cNvPicPr>
          <p:nvPr/>
        </p:nvPicPr>
        <p:blipFill>
          <a:blip r:embed="rId2"/>
          <a:stretch>
            <a:fillRect/>
          </a:stretch>
        </p:blipFill>
        <p:spPr>
          <a:xfrm>
            <a:off x="1600200" y="2419350"/>
            <a:ext cx="5245100" cy="1371600"/>
          </a:xfrm>
          <a:prstGeom prst="rect">
            <a:avLst/>
          </a:prstGeom>
        </p:spPr>
      </p:pic>
    </p:spTree>
    <p:extLst>
      <p:ext uri="{BB962C8B-B14F-4D97-AF65-F5344CB8AC3E}">
        <p14:creationId xmlns:p14="http://schemas.microsoft.com/office/powerpoint/2010/main" val="1693410261"/>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marL="0" indent="0">
              <a:buNone/>
            </a:pPr>
            <a:r>
              <a:rPr lang="en-US" dirty="0"/>
              <a:t>Used to test for particular conditions and respond appropriately</a:t>
            </a:r>
          </a:p>
          <a:p>
            <a:pPr marL="0" indent="0">
              <a:buNone/>
            </a:pPr>
            <a:r>
              <a:rPr lang="en-US" dirty="0"/>
              <a:t>Can be nested</a:t>
            </a:r>
          </a:p>
          <a:p>
            <a:pPr marL="0" indent="0">
              <a:buNone/>
            </a:pPr>
            <a:r>
              <a:rPr lang="en-US" dirty="0"/>
              <a:t>Watch out for indentions/white space – this affects scope</a:t>
            </a:r>
          </a:p>
          <a:p>
            <a:pPr marL="0" indent="0">
              <a:buNone/>
            </a:pPr>
            <a:r>
              <a:rPr lang="en-US" sz="1600" dirty="0">
                <a:solidFill>
                  <a:schemeClr val="tx1">
                    <a:lumMod val="50000"/>
                  </a:schemeClr>
                </a:solidFill>
              </a:rPr>
              <a:t>Syntax:</a:t>
            </a:r>
          </a:p>
          <a:p>
            <a:pPr marL="0" indent="0">
              <a:buNone/>
            </a:pPr>
            <a:r>
              <a:rPr lang="en-US" dirty="0">
                <a:solidFill>
                  <a:schemeClr val="tx1">
                    <a:lumMod val="50000"/>
                  </a:schemeClr>
                </a:solidFill>
                <a:latin typeface="Consolas" panose="020B0609020204030204" pitchFamily="49" charset="0"/>
                <a:cs typeface="Consolas" panose="020B0609020204030204" pitchFamily="49" charset="0"/>
              </a:rPr>
              <a:t>if &lt;condition&gt;:</a:t>
            </a:r>
          </a:p>
          <a:p>
            <a:pPr marL="0" indent="0">
              <a:buNone/>
            </a:pPr>
            <a:r>
              <a:rPr lang="en-US" dirty="0">
                <a:solidFill>
                  <a:schemeClr val="tx1">
                    <a:lumMod val="50000"/>
                  </a:schemeClr>
                </a:solidFill>
                <a:latin typeface="Consolas" panose="020B0609020204030204" pitchFamily="49" charset="0"/>
                <a:cs typeface="Consolas" panose="020B0609020204030204" pitchFamily="49" charset="0"/>
              </a:rPr>
              <a:t>	&lt;statements&gt;</a:t>
            </a:r>
          </a:p>
          <a:p>
            <a:pPr marL="0" indent="0">
              <a:buNone/>
            </a:pPr>
            <a:endParaRPr lang="en-US" sz="1600" dirty="0">
              <a:solidFill>
                <a:schemeClr val="tx1">
                  <a:lumMod val="50000"/>
                </a:schemeClr>
              </a:solidFill>
              <a:latin typeface="Consolas" panose="020B0609020204030204" pitchFamily="49" charset="0"/>
              <a:cs typeface="Consolas" panose="020B0609020204030204" pitchFamily="49" charset="0"/>
            </a:endParaRPr>
          </a:p>
          <a:p>
            <a:endParaRPr lang="en-US" sz="1600" dirty="0"/>
          </a:p>
        </p:txBody>
      </p:sp>
      <p:sp>
        <p:nvSpPr>
          <p:cNvPr id="7" name="Title 6"/>
          <p:cNvSpPr>
            <a:spLocks noGrp="1"/>
          </p:cNvSpPr>
          <p:nvPr>
            <p:ph type="title"/>
          </p:nvPr>
        </p:nvSpPr>
        <p:spPr/>
        <p:txBody>
          <a:bodyPr/>
          <a:lstStyle/>
          <a:p>
            <a:r>
              <a:rPr lang="en-US" b="1" dirty="0"/>
              <a:t>If Statements</a:t>
            </a:r>
          </a:p>
        </p:txBody>
      </p:sp>
      <p:sp>
        <p:nvSpPr>
          <p:cNvPr id="2" name="TextBox 1">
            <a:extLst>
              <a:ext uri="{FF2B5EF4-FFF2-40B4-BE49-F238E27FC236}">
                <a16:creationId xmlns:a16="http://schemas.microsoft.com/office/drawing/2014/main" id="{77E94783-E260-2449-99D7-AA206661F42A}"/>
              </a:ext>
            </a:extLst>
          </p:cNvPr>
          <p:cNvSpPr txBox="1"/>
          <p:nvPr/>
        </p:nvSpPr>
        <p:spPr>
          <a:xfrm>
            <a:off x="3200400" y="3151822"/>
            <a:ext cx="5630067" cy="1477328"/>
          </a:xfrm>
          <a:prstGeom prst="rect">
            <a:avLst/>
          </a:prstGeom>
          <a:noFill/>
        </p:spPr>
        <p:txBody>
          <a:bodyPr wrap="none" rtlCol="0">
            <a:spAutoFit/>
          </a:bodyPr>
          <a:lstStyle/>
          <a:p>
            <a:r>
              <a:rPr lang="en-US" dirty="0">
                <a:solidFill>
                  <a:schemeClr val="tx1">
                    <a:lumMod val="50000"/>
                  </a:schemeClr>
                </a:solidFill>
                <a:latin typeface="Consolas" panose="020B0609020204030204" pitchFamily="49" charset="0"/>
                <a:cs typeface="Consolas" panose="020B0609020204030204" pitchFamily="49" charset="0"/>
              </a:rPr>
              <a:t>x = 5</a:t>
            </a:r>
          </a:p>
          <a:p>
            <a:r>
              <a:rPr lang="en-US" dirty="0">
                <a:solidFill>
                  <a:schemeClr val="tx1">
                    <a:lumMod val="50000"/>
                  </a:schemeClr>
                </a:solidFill>
                <a:latin typeface="Consolas" panose="020B0609020204030204" pitchFamily="49" charset="0"/>
                <a:cs typeface="Consolas" panose="020B0609020204030204" pitchFamily="49" charset="0"/>
              </a:rPr>
              <a:t>if x &gt; 4:</a:t>
            </a:r>
          </a:p>
          <a:p>
            <a:r>
              <a:rPr lang="en-US" dirty="0">
                <a:solidFill>
                  <a:schemeClr val="tx1">
                    <a:lumMod val="50000"/>
                  </a:schemeClr>
                </a:solidFill>
                <a:latin typeface="Consolas" panose="020B0609020204030204" pitchFamily="49" charset="0"/>
                <a:cs typeface="Consolas" panose="020B0609020204030204" pitchFamily="49" charset="0"/>
              </a:rPr>
              <a:t>	print(“x is greater than 4”)</a:t>
            </a:r>
          </a:p>
          <a:p>
            <a:r>
              <a:rPr lang="en-US" dirty="0">
                <a:solidFill>
                  <a:schemeClr val="tx1">
                    <a:lumMod val="50000"/>
                  </a:schemeClr>
                </a:solidFill>
                <a:latin typeface="Consolas" panose="020B0609020204030204" pitchFamily="49" charset="0"/>
                <a:cs typeface="Consolas" panose="020B0609020204030204" pitchFamily="49" charset="0"/>
              </a:rPr>
              <a:t>print(“This is not in the scope of the if”)</a:t>
            </a:r>
          </a:p>
          <a:p>
            <a:endParaRPr lang="en-US" dirty="0"/>
          </a:p>
        </p:txBody>
      </p:sp>
    </p:spTree>
    <p:extLst>
      <p:ext uri="{BB962C8B-B14F-4D97-AF65-F5344CB8AC3E}">
        <p14:creationId xmlns:p14="http://schemas.microsoft.com/office/powerpoint/2010/main" val="332939244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marL="0" indent="0">
              <a:buNone/>
            </a:pPr>
            <a:r>
              <a:rPr lang="en-US" dirty="0">
                <a:latin typeface="Consolas" panose="020B0609020204030204" pitchFamily="49" charset="0"/>
                <a:cs typeface="Consolas" panose="020B0609020204030204" pitchFamily="49" charset="0"/>
              </a:rPr>
              <a:t>if expression: </a:t>
            </a:r>
          </a:p>
          <a:p>
            <a:pPr marL="0" indent="0">
              <a:buNone/>
            </a:pPr>
            <a:r>
              <a:rPr lang="en-US" dirty="0">
                <a:latin typeface="Consolas" panose="020B0609020204030204" pitchFamily="49" charset="0"/>
                <a:cs typeface="Consolas" panose="020B0609020204030204" pitchFamily="49" charset="0"/>
              </a:rPr>
              <a:t> statement(s) </a:t>
            </a:r>
          </a:p>
          <a:p>
            <a:pPr marL="0" indent="0">
              <a:buNone/>
            </a:pPr>
            <a:r>
              <a:rPr lang="en-US" dirty="0" err="1">
                <a:latin typeface="Consolas" panose="020B0609020204030204" pitchFamily="49" charset="0"/>
                <a:cs typeface="Consolas" panose="020B0609020204030204" pitchFamily="49" charset="0"/>
              </a:rPr>
              <a:t>elif</a:t>
            </a:r>
            <a:r>
              <a:rPr lang="en-US" dirty="0">
                <a:latin typeface="Consolas" panose="020B0609020204030204" pitchFamily="49" charset="0"/>
                <a:cs typeface="Consolas" panose="020B0609020204030204" pitchFamily="49" charset="0"/>
              </a:rPr>
              <a:t> expression: </a:t>
            </a:r>
          </a:p>
          <a:p>
            <a:pPr marL="0" indent="0">
              <a:buNone/>
            </a:pPr>
            <a:r>
              <a:rPr lang="en-US" dirty="0">
                <a:latin typeface="Consolas" panose="020B0609020204030204" pitchFamily="49" charset="0"/>
                <a:cs typeface="Consolas" panose="020B0609020204030204" pitchFamily="49" charset="0"/>
              </a:rPr>
              <a:t> statement(s) </a:t>
            </a:r>
          </a:p>
          <a:p>
            <a:pPr marL="0" indent="0">
              <a:buNone/>
            </a:pPr>
            <a:r>
              <a:rPr lang="en-US" dirty="0">
                <a:latin typeface="Consolas" panose="020B0609020204030204" pitchFamily="49" charset="0"/>
                <a:cs typeface="Consolas" panose="020B0609020204030204" pitchFamily="49" charset="0"/>
              </a:rPr>
              <a:t>else: </a:t>
            </a:r>
          </a:p>
          <a:p>
            <a:pPr marL="0" indent="0">
              <a:buNone/>
            </a:pPr>
            <a:r>
              <a:rPr lang="en-US" dirty="0">
                <a:latin typeface="Consolas" panose="020B0609020204030204" pitchFamily="49" charset="0"/>
                <a:cs typeface="Consolas" panose="020B0609020204030204" pitchFamily="49" charset="0"/>
              </a:rPr>
              <a:t>  catchall</a:t>
            </a:r>
          </a:p>
        </p:txBody>
      </p:sp>
      <p:sp>
        <p:nvSpPr>
          <p:cNvPr id="7" name="Title 6"/>
          <p:cNvSpPr>
            <a:spLocks noGrp="1"/>
          </p:cNvSpPr>
          <p:nvPr>
            <p:ph type="title"/>
          </p:nvPr>
        </p:nvSpPr>
        <p:spPr/>
        <p:txBody>
          <a:bodyPr/>
          <a:lstStyle/>
          <a:p>
            <a:r>
              <a:rPr lang="en-US" b="1" dirty="0"/>
              <a:t>If Statements (cont.)</a:t>
            </a:r>
          </a:p>
        </p:txBody>
      </p:sp>
    </p:spTree>
    <p:extLst>
      <p:ext uri="{BB962C8B-B14F-4D97-AF65-F5344CB8AC3E}">
        <p14:creationId xmlns:p14="http://schemas.microsoft.com/office/powerpoint/2010/main" val="2009385722"/>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37766" y="1200150"/>
            <a:ext cx="8277344" cy="3168210"/>
          </a:xfrm>
        </p:spPr>
        <p:txBody>
          <a:bodyPr/>
          <a:lstStyle/>
          <a:p>
            <a:pPr marL="0" indent="0">
              <a:buNone/>
            </a:pPr>
            <a:r>
              <a:rPr lang="en-US" b="1" dirty="0">
                <a:latin typeface="Consolas" panose="020B0609020204030204" pitchFamily="49" charset="0"/>
                <a:cs typeface="Consolas" panose="020B0609020204030204" pitchFamily="49" charset="0"/>
              </a:rPr>
              <a:t>For</a:t>
            </a:r>
            <a:r>
              <a:rPr lang="en-US" dirty="0"/>
              <a:t> </a:t>
            </a:r>
            <a:r>
              <a:rPr lang="en-US" b="1" dirty="0"/>
              <a:t>Loops</a:t>
            </a:r>
            <a:r>
              <a:rPr lang="en-US" dirty="0"/>
              <a:t> are used to repeat a specific block of code a known number of times. </a:t>
            </a:r>
          </a:p>
          <a:p>
            <a:pPr marL="0" indent="0">
              <a:buNone/>
            </a:pPr>
            <a:r>
              <a:rPr lang="en-US" b="1" dirty="0">
                <a:latin typeface="Consolas" panose="020B0609020204030204" pitchFamily="49" charset="0"/>
                <a:cs typeface="Consolas" panose="020B0609020204030204" pitchFamily="49" charset="0"/>
              </a:rPr>
              <a:t>While</a:t>
            </a:r>
            <a:r>
              <a:rPr lang="en-US" dirty="0"/>
              <a:t> </a:t>
            </a:r>
            <a:r>
              <a:rPr lang="en-US" b="1" dirty="0"/>
              <a:t>loops </a:t>
            </a:r>
            <a:r>
              <a:rPr lang="en-US" dirty="0"/>
              <a:t>run as long as certain conditions </a:t>
            </a:r>
            <a:r>
              <a:rPr lang="en-US" dirty="0" err="1"/>
              <a:t>remaintrue</a:t>
            </a:r>
            <a:endParaRPr lang="en-US" dirty="0"/>
          </a:p>
          <a:p>
            <a:pPr marL="0" indent="0">
              <a:buNone/>
            </a:pPr>
            <a:endParaRPr lang="en-US" sz="1600" dirty="0"/>
          </a:p>
          <a:p>
            <a:pPr marL="57130" indent="0">
              <a:buNone/>
            </a:pPr>
            <a:r>
              <a:rPr lang="en-US" sz="1800" u="sng" dirty="0">
                <a:latin typeface="Consolas" panose="020B0609020204030204" pitchFamily="49" charset="0"/>
                <a:cs typeface="Consolas" panose="020B0609020204030204" pitchFamily="49" charset="0"/>
              </a:rPr>
              <a:t>for statement</a:t>
            </a:r>
          </a:p>
          <a:p>
            <a:pPr marL="457200" lvl="1" indent="0">
              <a:buNone/>
            </a:pPr>
            <a:r>
              <a:rPr lang="en-US" dirty="0">
                <a:latin typeface="Consolas" panose="020B0609020204030204" pitchFamily="49" charset="0"/>
                <a:cs typeface="Consolas" panose="020B0609020204030204" pitchFamily="49" charset="0"/>
              </a:rPr>
              <a:t>for [variable] in [sequence]:</a:t>
            </a:r>
          </a:p>
          <a:p>
            <a:pPr marL="457200" lvl="1" indent="0">
              <a:buNone/>
            </a:pPr>
            <a:r>
              <a:rPr lang="en-US" dirty="0">
                <a:latin typeface="Consolas" panose="020B0609020204030204" pitchFamily="49" charset="0"/>
                <a:cs typeface="Consolas" panose="020B0609020204030204" pitchFamily="49" charset="0"/>
              </a:rPr>
              <a:t>    do something</a:t>
            </a:r>
          </a:p>
          <a:p>
            <a:endParaRPr lang="en-US" sz="1800" dirty="0">
              <a:latin typeface="Consolas" panose="020B0609020204030204" pitchFamily="49" charset="0"/>
              <a:cs typeface="Consolas" panose="020B0609020204030204" pitchFamily="49" charset="0"/>
            </a:endParaRPr>
          </a:p>
          <a:p>
            <a:pPr marL="0" indent="0">
              <a:buNone/>
            </a:pPr>
            <a:endParaRPr lang="en-US" sz="1600" dirty="0"/>
          </a:p>
        </p:txBody>
      </p:sp>
      <p:sp>
        <p:nvSpPr>
          <p:cNvPr id="7" name="Title 6"/>
          <p:cNvSpPr>
            <a:spLocks noGrp="1"/>
          </p:cNvSpPr>
          <p:nvPr>
            <p:ph type="title"/>
          </p:nvPr>
        </p:nvSpPr>
        <p:spPr/>
        <p:txBody>
          <a:bodyPr/>
          <a:lstStyle/>
          <a:p>
            <a:r>
              <a:rPr lang="en-US" b="1" dirty="0"/>
              <a:t>Loops</a:t>
            </a:r>
          </a:p>
        </p:txBody>
      </p:sp>
      <p:sp>
        <p:nvSpPr>
          <p:cNvPr id="2" name="TextBox 1">
            <a:extLst>
              <a:ext uri="{FF2B5EF4-FFF2-40B4-BE49-F238E27FC236}">
                <a16:creationId xmlns:a16="http://schemas.microsoft.com/office/drawing/2014/main" id="{F0B7D4C7-20B6-7E4F-90E7-A2B29E7421D0}"/>
              </a:ext>
            </a:extLst>
          </p:cNvPr>
          <p:cNvSpPr txBox="1"/>
          <p:nvPr/>
        </p:nvSpPr>
        <p:spPr>
          <a:xfrm>
            <a:off x="5257800" y="2724150"/>
            <a:ext cx="2545890" cy="1200329"/>
          </a:xfrm>
          <a:prstGeom prst="rect">
            <a:avLst/>
          </a:prstGeom>
          <a:noFill/>
        </p:spPr>
        <p:txBody>
          <a:bodyPr wrap="none" rtlCol="0">
            <a:spAutoFit/>
          </a:bodyPr>
          <a:lstStyle/>
          <a:p>
            <a:r>
              <a:rPr lang="en-US" u="sng" dirty="0">
                <a:latin typeface="Consolas" panose="020B0609020204030204" pitchFamily="49" charset="0"/>
                <a:cs typeface="Consolas" panose="020B0609020204030204" pitchFamily="49" charset="0"/>
              </a:rPr>
              <a:t>while statement</a:t>
            </a:r>
          </a:p>
          <a:p>
            <a:pPr marL="457200" lvl="1" indent="0">
              <a:buNone/>
            </a:pPr>
            <a:r>
              <a:rPr lang="en-US" dirty="0">
                <a:latin typeface="Consolas" panose="020B0609020204030204" pitchFamily="49" charset="0"/>
                <a:cs typeface="Consolas" panose="020B0609020204030204" pitchFamily="49" charset="0"/>
              </a:rPr>
              <a:t>while True:</a:t>
            </a:r>
          </a:p>
          <a:p>
            <a:pPr marL="457200" lvl="1" indent="0">
              <a:buNone/>
            </a:pPr>
            <a:r>
              <a:rPr lang="en-US" dirty="0">
                <a:latin typeface="Consolas" panose="020B0609020204030204" pitchFamily="49" charset="0"/>
                <a:cs typeface="Consolas" panose="020B0609020204030204" pitchFamily="49" charset="0"/>
              </a:rPr>
              <a:t>   do something</a:t>
            </a:r>
          </a:p>
          <a:p>
            <a:endParaRPr lang="en-US" dirty="0"/>
          </a:p>
        </p:txBody>
      </p:sp>
    </p:spTree>
    <p:extLst>
      <p:ext uri="{BB962C8B-B14F-4D97-AF65-F5344CB8AC3E}">
        <p14:creationId xmlns:p14="http://schemas.microsoft.com/office/powerpoint/2010/main" val="70105680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514600" y="0"/>
            <a:ext cx="3915510" cy="1468316"/>
          </a:xfrm>
          <a:prstGeom prst="rect">
            <a:avLst/>
          </a:prstGeom>
        </p:spPr>
      </p:pic>
      <p:sp>
        <p:nvSpPr>
          <p:cNvPr id="11" name="Text Placeholder 7"/>
          <p:cNvSpPr>
            <a:spLocks noGrp="1"/>
          </p:cNvSpPr>
          <p:nvPr>
            <p:ph type="body" sz="quarter" idx="10"/>
          </p:nvPr>
        </p:nvSpPr>
        <p:spPr>
          <a:xfrm>
            <a:off x="1171456" y="1156140"/>
            <a:ext cx="8277344" cy="3168210"/>
          </a:xfrm>
        </p:spPr>
        <p:txBody>
          <a:bodyPr/>
          <a:lstStyle/>
          <a:p>
            <a:pPr marL="0" indent="0">
              <a:buNone/>
            </a:pPr>
            <a:r>
              <a:rPr lang="en-US" sz="4000" i="1" dirty="0"/>
              <a:t>Python is powerful... and fast; </a:t>
            </a:r>
          </a:p>
          <a:p>
            <a:pPr marL="0" indent="0">
              <a:buNone/>
            </a:pPr>
            <a:r>
              <a:rPr lang="en-US" sz="4000" i="1" dirty="0"/>
              <a:t>plays well with others; </a:t>
            </a:r>
          </a:p>
          <a:p>
            <a:pPr marL="0" indent="0">
              <a:buNone/>
            </a:pPr>
            <a:r>
              <a:rPr lang="en-US" sz="4000" i="1" dirty="0"/>
              <a:t>runs everywhere; </a:t>
            </a:r>
          </a:p>
          <a:p>
            <a:pPr marL="0" indent="0">
              <a:buNone/>
            </a:pPr>
            <a:r>
              <a:rPr lang="en-US" sz="4000" i="1" dirty="0"/>
              <a:t>is friendly &amp; easy to learn; </a:t>
            </a:r>
          </a:p>
          <a:p>
            <a:pPr marL="0" indent="0">
              <a:buNone/>
            </a:pPr>
            <a:r>
              <a:rPr lang="en-US" sz="4000" i="1" dirty="0"/>
              <a:t>is Open.</a:t>
            </a:r>
          </a:p>
        </p:txBody>
      </p:sp>
      <p:sp>
        <p:nvSpPr>
          <p:cNvPr id="4" name="TextBox 3"/>
          <p:cNvSpPr txBox="1"/>
          <p:nvPr/>
        </p:nvSpPr>
        <p:spPr>
          <a:xfrm>
            <a:off x="3698084" y="4324350"/>
            <a:ext cx="2890471" cy="338554"/>
          </a:xfrm>
          <a:prstGeom prst="rect">
            <a:avLst/>
          </a:prstGeom>
          <a:noFill/>
        </p:spPr>
        <p:txBody>
          <a:bodyPr wrap="none" rtlCol="0">
            <a:spAutoFit/>
          </a:bodyPr>
          <a:lstStyle/>
          <a:p>
            <a:r>
              <a:rPr lang="en-US" sz="1600" dirty="0">
                <a:solidFill>
                  <a:schemeClr val="tx2">
                    <a:lumMod val="60000"/>
                    <a:lumOff val="40000"/>
                  </a:schemeClr>
                </a:solidFill>
              </a:rPr>
              <a:t>https://</a:t>
            </a:r>
            <a:r>
              <a:rPr lang="en-US" sz="1600" dirty="0" err="1">
                <a:solidFill>
                  <a:schemeClr val="tx2">
                    <a:lumMod val="60000"/>
                    <a:lumOff val="40000"/>
                  </a:schemeClr>
                </a:solidFill>
              </a:rPr>
              <a:t>www.python.org</a:t>
            </a:r>
            <a:r>
              <a:rPr lang="en-US" sz="1600" dirty="0">
                <a:solidFill>
                  <a:schemeClr val="tx2">
                    <a:lumMod val="60000"/>
                    <a:lumOff val="40000"/>
                  </a:schemeClr>
                </a:solidFill>
              </a:rPr>
              <a:t>/about/</a:t>
            </a:r>
          </a:p>
        </p:txBody>
      </p:sp>
    </p:spTree>
    <p:extLst>
      <p:ext uri="{BB962C8B-B14F-4D97-AF65-F5344CB8AC3E}">
        <p14:creationId xmlns:p14="http://schemas.microsoft.com/office/powerpoint/2010/main" val="16599142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1347788"/>
            <a:ext cx="8277344" cy="3128962"/>
          </a:xfrm>
        </p:spPr>
        <p:txBody>
          <a:bodyPr/>
          <a:lstStyle/>
          <a:p>
            <a:pPr marL="57130" indent="0">
              <a:buNone/>
            </a:pPr>
            <a:r>
              <a:rPr lang="en-US" dirty="0"/>
              <a:t>Functions are named blocks of code designed </a:t>
            </a:r>
            <a:r>
              <a:rPr lang="en-US"/>
              <a:t>to do one </a:t>
            </a:r>
            <a:r>
              <a:rPr lang="en-US" dirty="0"/>
              <a:t>specific job. They allow you to write code once that can then be run whenever you need to accomplish the same task. Functions can take in the information they need, and return the information they generate.</a:t>
            </a:r>
            <a:endParaRPr lang="en-US" sz="1600" dirty="0"/>
          </a:p>
          <a:p>
            <a:pPr marL="0" indent="0">
              <a:buNone/>
            </a:pPr>
            <a:r>
              <a:rPr lang="en-US" sz="1600" dirty="0"/>
              <a:t>Example:</a:t>
            </a:r>
          </a:p>
          <a:p>
            <a:pPr marL="0" indent="0">
              <a:buNone/>
            </a:pPr>
            <a:r>
              <a:rPr lang="en-US" dirty="0" err="1">
                <a:latin typeface="Consolas" panose="020B0609020204030204" pitchFamily="49" charset="0"/>
                <a:cs typeface="Consolas" panose="020B0609020204030204" pitchFamily="49" charset="0"/>
              </a:rPr>
              <a:t>def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my_function</a:t>
            </a:r>
            <a:r>
              <a:rPr lang="en-US" dirty="0">
                <a:latin typeface="Consolas" panose="020B0609020204030204" pitchFamily="49" charset="0"/>
                <a:cs typeface="Consolas" panose="020B0609020204030204" pitchFamily="49" charset="0"/>
              </a:rPr>
              <a:t>(x):</a:t>
            </a:r>
          </a:p>
          <a:p>
            <a:pPr marL="0" indent="0">
              <a:buNone/>
            </a:pPr>
            <a:r>
              <a:rPr lang="en-US" dirty="0">
                <a:latin typeface="Consolas" panose="020B0609020204030204" pitchFamily="49" charset="0"/>
                <a:cs typeface="Consolas" panose="020B0609020204030204" pitchFamily="49" charset="0"/>
              </a:rPr>
              <a:t>    do something</a:t>
            </a:r>
          </a:p>
          <a:p>
            <a:pPr marL="0" indent="0">
              <a:buNone/>
            </a:pPr>
            <a:r>
              <a:rPr lang="en-US" dirty="0">
                <a:latin typeface="Consolas" panose="020B0609020204030204" pitchFamily="49" charset="0"/>
                <a:cs typeface="Consolas" panose="020B0609020204030204" pitchFamily="49" charset="0"/>
              </a:rPr>
              <a:t>    return something  </a:t>
            </a:r>
            <a:r>
              <a:rPr lang="en-US" sz="1600" dirty="0">
                <a:sym typeface="Wingdings"/>
              </a:rPr>
              <a:t> This is optional</a:t>
            </a:r>
          </a:p>
          <a:p>
            <a:endParaRPr lang="en-US" sz="1600" dirty="0"/>
          </a:p>
        </p:txBody>
      </p:sp>
      <p:sp>
        <p:nvSpPr>
          <p:cNvPr id="7" name="Title 6"/>
          <p:cNvSpPr>
            <a:spLocks noGrp="1"/>
          </p:cNvSpPr>
          <p:nvPr>
            <p:ph type="title"/>
          </p:nvPr>
        </p:nvSpPr>
        <p:spPr/>
        <p:txBody>
          <a:bodyPr/>
          <a:lstStyle/>
          <a:p>
            <a:r>
              <a:rPr lang="en-US" b="1" dirty="0"/>
              <a:t>Functions</a:t>
            </a:r>
          </a:p>
        </p:txBody>
      </p:sp>
    </p:spTree>
    <p:extLst>
      <p:ext uri="{BB962C8B-B14F-4D97-AF65-F5344CB8AC3E}">
        <p14:creationId xmlns:p14="http://schemas.microsoft.com/office/powerpoint/2010/main" val="1159010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0" indent="0">
              <a:lnSpc>
                <a:spcPct val="100000"/>
              </a:lnSpc>
              <a:spcBef>
                <a:spcPts val="0"/>
              </a:spcBef>
              <a:buNone/>
            </a:pPr>
            <a:r>
              <a:rPr lang="en-US" sz="1200" i="1" dirty="0"/>
              <a:t># content of </a:t>
            </a:r>
            <a:r>
              <a:rPr lang="en-US" sz="1200" i="1" dirty="0" err="1"/>
              <a:t>test_step.py</a:t>
            </a:r>
            <a:r>
              <a:rPr lang="en-US" sz="1200" dirty="0"/>
              <a:t> </a:t>
            </a:r>
          </a:p>
          <a:p>
            <a:pPr marL="0" indent="0">
              <a:lnSpc>
                <a:spcPct val="100000"/>
              </a:lnSpc>
              <a:spcBef>
                <a:spcPts val="0"/>
              </a:spcBef>
              <a:buNone/>
            </a:pPr>
            <a:r>
              <a:rPr lang="en-US" sz="1200" b="1" dirty="0"/>
              <a:t>import</a:t>
            </a:r>
            <a:r>
              <a:rPr lang="en-US" sz="1200" dirty="0"/>
              <a:t> </a:t>
            </a:r>
            <a:r>
              <a:rPr lang="en-US" sz="1200" b="1" dirty="0" err="1"/>
              <a:t>pytest</a:t>
            </a:r>
            <a:r>
              <a:rPr lang="en-US" sz="1200" dirty="0"/>
              <a:t> </a:t>
            </a:r>
          </a:p>
          <a:p>
            <a:pPr marL="0" indent="0">
              <a:lnSpc>
                <a:spcPct val="100000"/>
              </a:lnSpc>
              <a:spcBef>
                <a:spcPts val="0"/>
              </a:spcBef>
              <a:buNone/>
            </a:pPr>
            <a:endParaRPr lang="en-US" sz="1200" dirty="0"/>
          </a:p>
          <a:p>
            <a:pPr marL="0" indent="0">
              <a:lnSpc>
                <a:spcPct val="100000"/>
              </a:lnSpc>
              <a:spcBef>
                <a:spcPts val="0"/>
              </a:spcBef>
              <a:buNone/>
            </a:pPr>
            <a:r>
              <a:rPr lang="en-US" sz="1200" b="1" dirty="0"/>
              <a:t>class</a:t>
            </a:r>
            <a:r>
              <a:rPr lang="en-US" sz="1200" dirty="0"/>
              <a:t> </a:t>
            </a:r>
            <a:r>
              <a:rPr lang="en-US" sz="1200" b="1" dirty="0" err="1"/>
              <a:t>TestUserHandling</a:t>
            </a:r>
            <a:r>
              <a:rPr lang="en-US" sz="1200" dirty="0"/>
              <a:t>: </a:t>
            </a:r>
          </a:p>
          <a:p>
            <a:pPr marL="0" indent="0">
              <a:lnSpc>
                <a:spcPct val="100000"/>
              </a:lnSpc>
              <a:spcBef>
                <a:spcPts val="0"/>
              </a:spcBef>
              <a:buNone/>
            </a:pPr>
            <a:r>
              <a:rPr lang="en-US" sz="1200" b="1" dirty="0"/>
              <a:t>	def</a:t>
            </a:r>
            <a:r>
              <a:rPr lang="en-US" sz="1200" dirty="0"/>
              <a:t> </a:t>
            </a:r>
            <a:r>
              <a:rPr lang="en-US" sz="1200" dirty="0" err="1"/>
              <a:t>test_login</a:t>
            </a:r>
            <a:r>
              <a:rPr lang="en-US" sz="1200" dirty="0"/>
              <a:t>(self): </a:t>
            </a:r>
          </a:p>
          <a:p>
            <a:pPr marL="0" indent="0">
              <a:lnSpc>
                <a:spcPct val="100000"/>
              </a:lnSpc>
              <a:spcBef>
                <a:spcPts val="0"/>
              </a:spcBef>
              <a:buNone/>
            </a:pPr>
            <a:r>
              <a:rPr lang="en-US" sz="1200" b="1" dirty="0"/>
              <a:t>		pass</a:t>
            </a:r>
            <a:r>
              <a:rPr lang="en-US" sz="1200" dirty="0"/>
              <a:t> </a:t>
            </a:r>
          </a:p>
          <a:p>
            <a:pPr marL="0" indent="0">
              <a:lnSpc>
                <a:spcPct val="100000"/>
              </a:lnSpc>
              <a:spcBef>
                <a:spcPts val="0"/>
              </a:spcBef>
              <a:buNone/>
            </a:pPr>
            <a:endParaRPr lang="en-US" sz="1200" dirty="0"/>
          </a:p>
          <a:p>
            <a:pPr marL="0" indent="0">
              <a:lnSpc>
                <a:spcPct val="100000"/>
              </a:lnSpc>
              <a:spcBef>
                <a:spcPts val="0"/>
              </a:spcBef>
              <a:buNone/>
            </a:pPr>
            <a:r>
              <a:rPr lang="en-US" sz="1200" b="1" dirty="0"/>
              <a:t>	def</a:t>
            </a:r>
            <a:r>
              <a:rPr lang="en-US" sz="1200" dirty="0"/>
              <a:t> </a:t>
            </a:r>
            <a:r>
              <a:rPr lang="en-US" sz="1200" dirty="0" err="1"/>
              <a:t>test_modification</a:t>
            </a:r>
            <a:r>
              <a:rPr lang="en-US" sz="1200" dirty="0"/>
              <a:t>(self): </a:t>
            </a:r>
          </a:p>
          <a:p>
            <a:pPr marL="0" indent="0">
              <a:lnSpc>
                <a:spcPct val="100000"/>
              </a:lnSpc>
              <a:spcBef>
                <a:spcPts val="0"/>
              </a:spcBef>
              <a:buNone/>
            </a:pPr>
            <a:r>
              <a:rPr lang="en-US" sz="1200" dirty="0"/>
              <a:t>		a = 2</a:t>
            </a:r>
          </a:p>
          <a:p>
            <a:pPr marL="0" indent="0">
              <a:lnSpc>
                <a:spcPct val="100000"/>
              </a:lnSpc>
              <a:spcBef>
                <a:spcPts val="0"/>
              </a:spcBef>
              <a:buNone/>
            </a:pPr>
            <a:r>
              <a:rPr lang="en-US" sz="1200" dirty="0"/>
              <a:t>		b = 3 - 1</a:t>
            </a:r>
          </a:p>
          <a:p>
            <a:pPr marL="0" indent="0">
              <a:lnSpc>
                <a:spcPct val="100000"/>
              </a:lnSpc>
              <a:spcBef>
                <a:spcPts val="0"/>
              </a:spcBef>
              <a:buNone/>
            </a:pPr>
            <a:r>
              <a:rPr lang="en-US" sz="1200" b="1" dirty="0"/>
              <a:t>		assert</a:t>
            </a:r>
            <a:r>
              <a:rPr lang="en-US" sz="1200" dirty="0"/>
              <a:t> (a == b) </a:t>
            </a:r>
          </a:p>
          <a:p>
            <a:pPr marL="0" indent="0">
              <a:lnSpc>
                <a:spcPct val="100000"/>
              </a:lnSpc>
              <a:spcBef>
                <a:spcPts val="0"/>
              </a:spcBef>
              <a:buNone/>
            </a:pPr>
            <a:endParaRPr lang="en-US" sz="1200" dirty="0"/>
          </a:p>
          <a:p>
            <a:pPr marL="0" indent="0">
              <a:lnSpc>
                <a:spcPct val="100000"/>
              </a:lnSpc>
              <a:spcBef>
                <a:spcPts val="0"/>
              </a:spcBef>
              <a:buNone/>
            </a:pPr>
            <a:r>
              <a:rPr lang="en-US" sz="1200" b="1" dirty="0"/>
              <a:t>	def</a:t>
            </a:r>
            <a:r>
              <a:rPr lang="en-US" sz="1200" dirty="0"/>
              <a:t> </a:t>
            </a:r>
            <a:r>
              <a:rPr lang="en-US" sz="1200" dirty="0" err="1"/>
              <a:t>test_deletion</a:t>
            </a:r>
            <a:r>
              <a:rPr lang="en-US" sz="1200" dirty="0"/>
              <a:t>(self): </a:t>
            </a:r>
          </a:p>
          <a:p>
            <a:pPr marL="0" indent="0">
              <a:lnSpc>
                <a:spcPct val="100000"/>
              </a:lnSpc>
              <a:spcBef>
                <a:spcPts val="0"/>
              </a:spcBef>
              <a:buNone/>
            </a:pPr>
            <a:r>
              <a:rPr lang="en-US" sz="1200" b="1" dirty="0"/>
              <a:t>		pass</a:t>
            </a:r>
            <a:r>
              <a:rPr lang="en-US" sz="1200" dirty="0"/>
              <a:t> </a:t>
            </a:r>
          </a:p>
          <a:p>
            <a:pPr marL="0" indent="0">
              <a:lnSpc>
                <a:spcPct val="100000"/>
              </a:lnSpc>
              <a:spcBef>
                <a:spcPts val="0"/>
              </a:spcBef>
              <a:buNone/>
            </a:pPr>
            <a:endParaRPr lang="en-US" sz="1200" dirty="0"/>
          </a:p>
          <a:p>
            <a:pPr marL="0" indent="0">
              <a:lnSpc>
                <a:spcPct val="100000"/>
              </a:lnSpc>
              <a:spcBef>
                <a:spcPts val="0"/>
              </a:spcBef>
              <a:buNone/>
            </a:pPr>
            <a:r>
              <a:rPr lang="en-US" sz="1200" b="1" dirty="0"/>
              <a:t>	def</a:t>
            </a:r>
            <a:r>
              <a:rPr lang="en-US" sz="1200" dirty="0"/>
              <a:t> </a:t>
            </a:r>
            <a:r>
              <a:rPr lang="en-US" sz="1200" dirty="0" err="1"/>
              <a:t>test_normal</a:t>
            </a:r>
            <a:r>
              <a:rPr lang="en-US" sz="1200" dirty="0"/>
              <a:t>(): </a:t>
            </a:r>
          </a:p>
          <a:p>
            <a:pPr marL="0" indent="0">
              <a:lnSpc>
                <a:spcPct val="100000"/>
              </a:lnSpc>
              <a:spcBef>
                <a:spcPts val="0"/>
              </a:spcBef>
              <a:buNone/>
            </a:pPr>
            <a:r>
              <a:rPr lang="en-US" sz="1200" b="1" dirty="0"/>
              <a:t>		pass</a:t>
            </a:r>
            <a:endParaRPr lang="en-US" sz="1200" dirty="0">
              <a:latin typeface="Consolas" charset="0"/>
              <a:ea typeface="Consolas" charset="0"/>
              <a:cs typeface="Consolas" charset="0"/>
            </a:endParaRPr>
          </a:p>
          <a:p>
            <a:pPr marL="0" indent="0">
              <a:lnSpc>
                <a:spcPct val="100000"/>
              </a:lnSpc>
              <a:spcBef>
                <a:spcPts val="0"/>
              </a:spcBef>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Python TDD with </a:t>
            </a:r>
            <a:r>
              <a:rPr lang="en-US" b="1" dirty="0" err="1"/>
              <a:t>pytest</a:t>
            </a:r>
            <a:endParaRPr lang="en-US" b="1" dirty="0"/>
          </a:p>
        </p:txBody>
      </p:sp>
      <p:cxnSp>
        <p:nvCxnSpPr>
          <p:cNvPr id="3" name="Straight Arrow Connector 2">
            <a:extLst>
              <a:ext uri="{FF2B5EF4-FFF2-40B4-BE49-F238E27FC236}">
                <a16:creationId xmlns:a16="http://schemas.microsoft.com/office/drawing/2014/main" id="{6B663DE8-37FA-8148-B882-82756B6FEB30}"/>
              </a:ext>
            </a:extLst>
          </p:cNvPr>
          <p:cNvCxnSpPr>
            <a:cxnSpLocks/>
          </p:cNvCxnSpPr>
          <p:nvPr/>
        </p:nvCxnSpPr>
        <p:spPr>
          <a:xfrm flipH="1">
            <a:off x="3886200" y="1809750"/>
            <a:ext cx="3429000" cy="609600"/>
          </a:xfrm>
          <a:prstGeom prst="straightConnector1">
            <a:avLst/>
          </a:prstGeom>
          <a:ln w="508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6412797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5D7739-6F7E-934B-AEFA-B639A2085FA1}"/>
              </a:ext>
            </a:extLst>
          </p:cNvPr>
          <p:cNvSpPr>
            <a:spLocks noGrp="1"/>
          </p:cNvSpPr>
          <p:nvPr>
            <p:ph type="body" sz="quarter" idx="10"/>
          </p:nvPr>
        </p:nvSpPr>
        <p:spPr>
          <a:xfrm>
            <a:off x="445200" y="1047750"/>
            <a:ext cx="3886200" cy="3083094"/>
          </a:xfrm>
        </p:spPr>
        <p:txBody>
          <a:bodyPr/>
          <a:lstStyle/>
          <a:p>
            <a:pPr marL="0" indent="0" algn="ctr">
              <a:buNone/>
            </a:pPr>
            <a:r>
              <a:rPr lang="en-US" sz="2100" dirty="0">
                <a:solidFill>
                  <a:schemeClr val="tx2"/>
                </a:solidFill>
              </a:rPr>
              <a:t>Curated software built around </a:t>
            </a:r>
            <a:br>
              <a:rPr lang="en-US" sz="2100" dirty="0">
                <a:solidFill>
                  <a:schemeClr val="tx2"/>
                </a:solidFill>
              </a:rPr>
            </a:br>
            <a:r>
              <a:rPr lang="en-US" sz="2100" dirty="0">
                <a:solidFill>
                  <a:schemeClr val="tx2"/>
                </a:solidFill>
              </a:rPr>
              <a:t>Cisco platforms &amp; APIs</a:t>
            </a:r>
          </a:p>
          <a:p>
            <a:pPr marL="0" lvl="1" indent="0" algn="ctr">
              <a:spcBef>
                <a:spcPts val="225"/>
              </a:spcBef>
              <a:buNone/>
            </a:pPr>
            <a:r>
              <a:rPr lang="en-US" sz="2100" dirty="0">
                <a:solidFill>
                  <a:schemeClr val="tx2"/>
                </a:solidFill>
              </a:rPr>
              <a:t>Sample code</a:t>
            </a:r>
          </a:p>
          <a:p>
            <a:pPr marL="0" lvl="1" indent="0" algn="ctr">
              <a:spcBef>
                <a:spcPts val="225"/>
              </a:spcBef>
              <a:buNone/>
            </a:pPr>
            <a:r>
              <a:rPr lang="en-US" sz="2100" dirty="0">
                <a:solidFill>
                  <a:schemeClr val="tx2"/>
                </a:solidFill>
              </a:rPr>
              <a:t>Connectors</a:t>
            </a:r>
          </a:p>
          <a:p>
            <a:pPr marL="0" lvl="1" indent="0" algn="ctr">
              <a:spcBef>
                <a:spcPts val="225"/>
              </a:spcBef>
              <a:buNone/>
            </a:pPr>
            <a:r>
              <a:rPr lang="en-US" sz="2100" dirty="0">
                <a:solidFill>
                  <a:schemeClr val="tx2"/>
                </a:solidFill>
              </a:rPr>
              <a:t>Open source</a:t>
            </a:r>
          </a:p>
          <a:p>
            <a:pPr marL="0" indent="0" algn="ctr">
              <a:lnSpc>
                <a:spcPct val="90000"/>
              </a:lnSpc>
              <a:spcBef>
                <a:spcPts val="900"/>
              </a:spcBef>
              <a:buNone/>
            </a:pPr>
            <a:r>
              <a:rPr lang="en-US" sz="2100" dirty="0">
                <a:solidFill>
                  <a:schemeClr val="tx2"/>
                </a:solidFill>
              </a:rPr>
              <a:t>Built on GitHub</a:t>
            </a:r>
          </a:p>
          <a:p>
            <a:pPr marL="0" indent="0" algn="ctr">
              <a:lnSpc>
                <a:spcPct val="90000"/>
              </a:lnSpc>
              <a:spcBef>
                <a:spcPts val="900"/>
              </a:spcBef>
              <a:buNone/>
            </a:pPr>
            <a:r>
              <a:rPr lang="en-US" sz="2100" dirty="0">
                <a:solidFill>
                  <a:schemeClr val="tx2"/>
                </a:solidFill>
              </a:rPr>
              <a:t>Software written </a:t>
            </a:r>
            <a:br>
              <a:rPr lang="en-US" sz="2100" dirty="0">
                <a:solidFill>
                  <a:schemeClr val="tx2"/>
                </a:solidFill>
              </a:rPr>
            </a:br>
            <a:r>
              <a:rPr lang="en-US" sz="2100" dirty="0">
                <a:solidFill>
                  <a:schemeClr val="tx2"/>
                </a:solidFill>
              </a:rPr>
              <a:t>by the community</a:t>
            </a:r>
          </a:p>
          <a:p>
            <a:pPr marL="0" indent="0" algn="ctr">
              <a:lnSpc>
                <a:spcPct val="90000"/>
              </a:lnSpc>
              <a:spcBef>
                <a:spcPts val="900"/>
              </a:spcBef>
              <a:buNone/>
            </a:pPr>
            <a:r>
              <a:rPr lang="en-US" sz="2100" dirty="0">
                <a:solidFill>
                  <a:schemeClr val="tx2"/>
                </a:solidFill>
              </a:rPr>
              <a:t>Connect to expert developers</a:t>
            </a:r>
          </a:p>
        </p:txBody>
      </p:sp>
      <p:sp>
        <p:nvSpPr>
          <p:cNvPr id="3" name="Title 2">
            <a:extLst>
              <a:ext uri="{FF2B5EF4-FFF2-40B4-BE49-F238E27FC236}">
                <a16:creationId xmlns:a16="http://schemas.microsoft.com/office/drawing/2014/main" id="{95A338BE-6BC4-4C4C-8E3E-D0AECC87108B}"/>
              </a:ext>
            </a:extLst>
          </p:cNvPr>
          <p:cNvSpPr>
            <a:spLocks noGrp="1"/>
          </p:cNvSpPr>
          <p:nvPr>
            <p:ph type="title"/>
          </p:nvPr>
        </p:nvSpPr>
        <p:spPr/>
        <p:txBody>
          <a:bodyPr/>
          <a:lstStyle/>
          <a:p>
            <a:r>
              <a:rPr lang="en-US" sz="3000" dirty="0"/>
              <a:t> </a:t>
            </a:r>
            <a:r>
              <a:rPr lang="en-US" sz="3000" dirty="0" err="1"/>
              <a:t>DevNet</a:t>
            </a:r>
            <a:r>
              <a:rPr lang="en-US" sz="3000" dirty="0"/>
              <a:t> Code Exchange</a:t>
            </a:r>
            <a:endParaRPr lang="en-US" dirty="0"/>
          </a:p>
        </p:txBody>
      </p:sp>
      <p:sp>
        <p:nvSpPr>
          <p:cNvPr id="4" name="Text Placeholder 3">
            <a:extLst>
              <a:ext uri="{FF2B5EF4-FFF2-40B4-BE49-F238E27FC236}">
                <a16:creationId xmlns:a16="http://schemas.microsoft.com/office/drawing/2014/main" id="{C1184766-C211-B943-92B8-F1DA6DE564B3}"/>
              </a:ext>
            </a:extLst>
          </p:cNvPr>
          <p:cNvSpPr>
            <a:spLocks noGrp="1"/>
          </p:cNvSpPr>
          <p:nvPr>
            <p:ph type="body" sz="quarter" idx="12"/>
          </p:nvPr>
        </p:nvSpPr>
        <p:spPr/>
        <p:txBody>
          <a:bodyPr/>
          <a:lstStyle/>
          <a:p>
            <a:endParaRPr lang="en-US" dirty="0"/>
          </a:p>
        </p:txBody>
      </p:sp>
      <p:pic>
        <p:nvPicPr>
          <p:cNvPr id="5" name="Picture 4">
            <a:extLst>
              <a:ext uri="{FF2B5EF4-FFF2-40B4-BE49-F238E27FC236}">
                <a16:creationId xmlns:a16="http://schemas.microsoft.com/office/drawing/2014/main" id="{9BE92C96-E9EA-454C-8094-9E99C1BB9E6F}"/>
              </a:ext>
            </a:extLst>
          </p:cNvPr>
          <p:cNvPicPr>
            <a:picLocks noChangeAspect="1"/>
          </p:cNvPicPr>
          <p:nvPr/>
        </p:nvPicPr>
        <p:blipFill>
          <a:blip r:embed="rId2"/>
          <a:stretch>
            <a:fillRect/>
          </a:stretch>
        </p:blipFill>
        <p:spPr>
          <a:xfrm>
            <a:off x="5308230" y="1047750"/>
            <a:ext cx="2956972" cy="3073312"/>
          </a:xfrm>
          <a:prstGeom prst="rect">
            <a:avLst/>
          </a:prstGeom>
        </p:spPr>
      </p:pic>
      <p:sp>
        <p:nvSpPr>
          <p:cNvPr id="7" name="TextBox 6">
            <a:extLst>
              <a:ext uri="{FF2B5EF4-FFF2-40B4-BE49-F238E27FC236}">
                <a16:creationId xmlns:a16="http://schemas.microsoft.com/office/drawing/2014/main" id="{0E6A40BD-FA60-9B43-9383-D7B4B9590B03}"/>
              </a:ext>
            </a:extLst>
          </p:cNvPr>
          <p:cNvSpPr txBox="1"/>
          <p:nvPr/>
        </p:nvSpPr>
        <p:spPr>
          <a:xfrm>
            <a:off x="2033302" y="4386362"/>
            <a:ext cx="4596195" cy="369332"/>
          </a:xfrm>
          <a:prstGeom prst="rect">
            <a:avLst/>
          </a:prstGeom>
          <a:noFill/>
        </p:spPr>
        <p:txBody>
          <a:bodyPr wrap="none" rtlCol="0">
            <a:spAutoFit/>
          </a:bodyPr>
          <a:lstStyle/>
          <a:p>
            <a:r>
              <a:rPr lang="en-US" dirty="0">
                <a:hlinkClick r:id="rId3"/>
              </a:rPr>
              <a:t>https://developer.cisco.com/codeexchange</a:t>
            </a:r>
            <a:endParaRPr lang="en-US" dirty="0"/>
          </a:p>
        </p:txBody>
      </p:sp>
    </p:spTree>
    <p:extLst>
      <p:ext uri="{BB962C8B-B14F-4D97-AF65-F5344CB8AC3E}">
        <p14:creationId xmlns:p14="http://schemas.microsoft.com/office/powerpoint/2010/main" val="1238157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marL="0" indent="0">
              <a:buNone/>
            </a:pPr>
            <a:endParaRPr lang="en-US" dirty="0"/>
          </a:p>
          <a:p>
            <a:pPr marL="0" indent="0">
              <a:buNone/>
            </a:pPr>
            <a:r>
              <a:rPr lang="en-US" dirty="0"/>
              <a:t>Brad Ferguson</a:t>
            </a:r>
          </a:p>
          <a:p>
            <a:pPr marL="0" indent="0">
              <a:buNone/>
            </a:pPr>
            <a:r>
              <a:rPr lang="en-US" dirty="0"/>
              <a:t>Bryce Breedlove</a:t>
            </a:r>
          </a:p>
          <a:p>
            <a:pPr marL="0" indent="0">
              <a:buNone/>
            </a:pPr>
            <a:r>
              <a:rPr lang="en-US" dirty="0"/>
              <a:t>Buford Peek</a:t>
            </a:r>
          </a:p>
          <a:p>
            <a:pPr marL="0" indent="0">
              <a:buNone/>
            </a:pPr>
            <a:r>
              <a:rPr lang="en-US" dirty="0"/>
              <a:t>Nick Grants</a:t>
            </a:r>
          </a:p>
          <a:p>
            <a:pPr marL="0" indent="0">
              <a:buNone/>
            </a:pPr>
            <a:r>
              <a:rPr lang="en-US" dirty="0"/>
              <a:t>Bradley </a:t>
            </a:r>
            <a:r>
              <a:rPr lang="en-US" dirty="0" err="1"/>
              <a:t>Knopps</a:t>
            </a:r>
            <a:endParaRPr lang="en-US" dirty="0"/>
          </a:p>
          <a:p>
            <a:pPr marL="0" indent="0">
              <a:buNone/>
            </a:pPr>
            <a:endParaRPr lang="en-US" dirty="0"/>
          </a:p>
        </p:txBody>
      </p:sp>
      <p:sp>
        <p:nvSpPr>
          <p:cNvPr id="7" name="Title 6"/>
          <p:cNvSpPr>
            <a:spLocks noGrp="1"/>
          </p:cNvSpPr>
          <p:nvPr>
            <p:ph type="title"/>
          </p:nvPr>
        </p:nvSpPr>
        <p:spPr/>
        <p:txBody>
          <a:bodyPr/>
          <a:lstStyle/>
          <a:p>
            <a:r>
              <a:rPr lang="en-US" b="1" dirty="0"/>
              <a:t>Python Challenge</a:t>
            </a:r>
          </a:p>
        </p:txBody>
      </p:sp>
    </p:spTree>
    <p:extLst>
      <p:ext uri="{BB962C8B-B14F-4D97-AF65-F5344CB8AC3E}">
        <p14:creationId xmlns:p14="http://schemas.microsoft.com/office/powerpoint/2010/main" val="139995177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D28BF-49B6-1A47-9279-8BD4D5FE5CE8}"/>
              </a:ext>
            </a:extLst>
          </p:cNvPr>
          <p:cNvPicPr>
            <a:picLocks noChangeAspect="1"/>
          </p:cNvPicPr>
          <p:nvPr/>
        </p:nvPicPr>
        <p:blipFill>
          <a:blip r:embed="rId2"/>
          <a:stretch>
            <a:fillRect/>
          </a:stretch>
        </p:blipFill>
        <p:spPr>
          <a:xfrm>
            <a:off x="876300" y="895350"/>
            <a:ext cx="7391400" cy="3067431"/>
          </a:xfrm>
          <a:prstGeom prst="rect">
            <a:avLst/>
          </a:prstGeom>
          <a:noFill/>
        </p:spPr>
      </p:pic>
    </p:spTree>
    <p:extLst>
      <p:ext uri="{BB962C8B-B14F-4D97-AF65-F5344CB8AC3E}">
        <p14:creationId xmlns:p14="http://schemas.microsoft.com/office/powerpoint/2010/main" val="172758065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marL="57130" indent="0">
              <a:buNone/>
            </a:pPr>
            <a:r>
              <a:rPr lang="en-US" sz="1600" b="1" dirty="0" err="1"/>
              <a:t>Python.org</a:t>
            </a:r>
            <a:r>
              <a:rPr lang="en-US" sz="1600" b="1" dirty="0"/>
              <a:t> definition:</a:t>
            </a:r>
          </a:p>
          <a:p>
            <a:r>
              <a:rPr lang="en-US" sz="1400" dirty="0"/>
              <a:t>First, the </a:t>
            </a:r>
            <a:r>
              <a:rPr lang="en-US" sz="1400" i="1" dirty="0"/>
              <a:t>try clause</a:t>
            </a:r>
            <a:r>
              <a:rPr lang="en-US" sz="1400" dirty="0"/>
              <a:t> (the statement(s) between the </a:t>
            </a:r>
            <a:r>
              <a:rPr lang="en-US" sz="1400" dirty="0">
                <a:hlinkClick r:id="rId2"/>
              </a:rPr>
              <a:t>try</a:t>
            </a:r>
            <a:r>
              <a:rPr lang="en-US" sz="1400" dirty="0"/>
              <a:t> and </a:t>
            </a:r>
            <a:r>
              <a:rPr lang="en-US" sz="1400" dirty="0">
                <a:hlinkClick r:id="rId3"/>
              </a:rPr>
              <a:t>except</a:t>
            </a:r>
            <a:r>
              <a:rPr lang="en-US" sz="1400" dirty="0"/>
              <a:t> keywords) is executed.</a:t>
            </a:r>
          </a:p>
          <a:p>
            <a:r>
              <a:rPr lang="en-US" sz="1400" dirty="0"/>
              <a:t>If no exception occurs, the </a:t>
            </a:r>
            <a:r>
              <a:rPr lang="en-US" sz="1400" i="1" dirty="0"/>
              <a:t>except clause</a:t>
            </a:r>
            <a:r>
              <a:rPr lang="en-US" sz="1400" dirty="0"/>
              <a:t> is skipped and execution of the </a:t>
            </a:r>
            <a:r>
              <a:rPr lang="en-US" sz="1400" dirty="0">
                <a:hlinkClick r:id="rId2"/>
              </a:rPr>
              <a:t>try</a:t>
            </a:r>
            <a:r>
              <a:rPr lang="en-US" sz="1400" dirty="0"/>
              <a:t> statement is finished.</a:t>
            </a:r>
          </a:p>
          <a:p>
            <a:r>
              <a:rPr lang="en-US" sz="1400" dirty="0"/>
              <a:t>If an exception occurs during execution of the try clause, the rest of the clause is skipped. Then if its type matches the exception named after the </a:t>
            </a:r>
            <a:r>
              <a:rPr lang="en-US" sz="1400" dirty="0" err="1">
                <a:hlinkClick r:id="rId3"/>
              </a:rPr>
              <a:t>except</a:t>
            </a:r>
            <a:r>
              <a:rPr lang="en-US" sz="1400" dirty="0" err="1"/>
              <a:t>keyword</a:t>
            </a:r>
            <a:r>
              <a:rPr lang="en-US" sz="1400" dirty="0"/>
              <a:t>, the except clause is executed, and then execution continues after the </a:t>
            </a:r>
            <a:r>
              <a:rPr lang="en-US" sz="1400" dirty="0">
                <a:hlinkClick r:id="rId2"/>
              </a:rPr>
              <a:t>try</a:t>
            </a:r>
            <a:r>
              <a:rPr lang="en-US" sz="1400" dirty="0"/>
              <a:t> statement.</a:t>
            </a:r>
          </a:p>
          <a:p>
            <a:r>
              <a:rPr lang="en-US" sz="1400" dirty="0"/>
              <a:t>If an exception occurs which does not match the exception named in the except clause, it is passed on to outer </a:t>
            </a:r>
            <a:r>
              <a:rPr lang="en-US" sz="1400" dirty="0">
                <a:hlinkClick r:id="rId2"/>
              </a:rPr>
              <a:t>try</a:t>
            </a:r>
            <a:r>
              <a:rPr lang="en-US" sz="1400" dirty="0"/>
              <a:t> statements; if no handler is found, it is an </a:t>
            </a:r>
            <a:r>
              <a:rPr lang="en-US" sz="1400" i="1" dirty="0"/>
              <a:t>unhandled exception</a:t>
            </a:r>
            <a:r>
              <a:rPr lang="en-US" sz="1400" dirty="0"/>
              <a:t> and execution stops with a message as shown above.</a:t>
            </a:r>
            <a:br>
              <a:rPr lang="en-US" sz="1600" dirty="0"/>
            </a:br>
            <a:endParaRPr lang="en-US" sz="1600" dirty="0"/>
          </a:p>
        </p:txBody>
      </p:sp>
      <p:sp>
        <p:nvSpPr>
          <p:cNvPr id="7" name="Title 6"/>
          <p:cNvSpPr>
            <a:spLocks noGrp="1"/>
          </p:cNvSpPr>
          <p:nvPr>
            <p:ph type="title"/>
          </p:nvPr>
        </p:nvSpPr>
        <p:spPr/>
        <p:txBody>
          <a:bodyPr/>
          <a:lstStyle/>
          <a:p>
            <a:r>
              <a:rPr lang="en-US" b="1" dirty="0"/>
              <a:t>Try Statements</a:t>
            </a:r>
            <a:endParaRPr lang="en-US" dirty="0"/>
          </a:p>
        </p:txBody>
      </p:sp>
    </p:spTree>
    <p:extLst>
      <p:ext uri="{BB962C8B-B14F-4D97-AF65-F5344CB8AC3E}">
        <p14:creationId xmlns:p14="http://schemas.microsoft.com/office/powerpoint/2010/main" val="262287904"/>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62302" y="1123950"/>
            <a:ext cx="8277344" cy="3392048"/>
          </a:xfrm>
        </p:spPr>
        <p:txBody>
          <a:bodyPr/>
          <a:lstStyle/>
          <a:p>
            <a:pPr marL="57130" indent="0">
              <a:buNone/>
            </a:pPr>
            <a:endParaRPr lang="en-US" sz="1600" dirty="0"/>
          </a:p>
          <a:p>
            <a:pPr marL="57130" indent="0">
              <a:buNone/>
            </a:pPr>
            <a:r>
              <a:rPr lang="en-US" sz="1600" dirty="0"/>
              <a:t>try:    </a:t>
            </a:r>
          </a:p>
          <a:p>
            <a:pPr marL="57130" indent="0">
              <a:buNone/>
            </a:pPr>
            <a:r>
              <a:rPr lang="en-US" sz="1600" dirty="0"/>
              <a:t>    try executing something</a:t>
            </a:r>
          </a:p>
          <a:p>
            <a:pPr marL="57130" indent="0">
              <a:buNone/>
            </a:pPr>
            <a:r>
              <a:rPr lang="en-US" sz="1600" dirty="0"/>
              <a:t>except Exception as e:        </a:t>
            </a:r>
          </a:p>
          <a:p>
            <a:pPr marL="57130" indent="0">
              <a:buNone/>
            </a:pPr>
            <a:r>
              <a:rPr lang="en-US" sz="1600" dirty="0"/>
              <a:t>    do something when the try fails</a:t>
            </a:r>
          </a:p>
          <a:p>
            <a:pPr marL="57130" indent="0">
              <a:buNone/>
            </a:pPr>
            <a:r>
              <a:rPr lang="en-US" sz="1600" dirty="0"/>
              <a:t>else:</a:t>
            </a:r>
          </a:p>
          <a:p>
            <a:pPr marL="57130" indent="0">
              <a:buNone/>
            </a:pPr>
            <a:r>
              <a:rPr lang="en-US" sz="1600" dirty="0"/>
              <a:t>    happens when the try statement passes</a:t>
            </a:r>
          </a:p>
          <a:p>
            <a:pPr marL="57130" indent="0">
              <a:buNone/>
            </a:pPr>
            <a:endParaRPr lang="en-US" sz="1600" dirty="0"/>
          </a:p>
        </p:txBody>
      </p:sp>
      <p:sp>
        <p:nvSpPr>
          <p:cNvPr id="7" name="Title 6"/>
          <p:cNvSpPr>
            <a:spLocks noGrp="1"/>
          </p:cNvSpPr>
          <p:nvPr>
            <p:ph type="title"/>
          </p:nvPr>
        </p:nvSpPr>
        <p:spPr/>
        <p:txBody>
          <a:bodyPr/>
          <a:lstStyle/>
          <a:p>
            <a:r>
              <a:rPr lang="en-US" b="1" dirty="0"/>
              <a:t>Try Statements (cont.)</a:t>
            </a:r>
          </a:p>
        </p:txBody>
      </p:sp>
    </p:spTree>
    <p:extLst>
      <p:ext uri="{BB962C8B-B14F-4D97-AF65-F5344CB8AC3E}">
        <p14:creationId xmlns:p14="http://schemas.microsoft.com/office/powerpoint/2010/main" val="163635888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Questions?</a:t>
            </a:r>
          </a:p>
        </p:txBody>
      </p:sp>
    </p:spTree>
    <p:extLst>
      <p:ext uri="{BB962C8B-B14F-4D97-AF65-F5344CB8AC3E}">
        <p14:creationId xmlns:p14="http://schemas.microsoft.com/office/powerpoint/2010/main" val="204923047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r>
              <a:rPr lang="en-US" dirty="0"/>
              <a:t>Python is a good starting point. (one of the easiest)</a:t>
            </a:r>
          </a:p>
          <a:p>
            <a:pPr lvl="1"/>
            <a:r>
              <a:rPr lang="en-US" dirty="0"/>
              <a:t>it can be interpreted like a script</a:t>
            </a:r>
          </a:p>
          <a:p>
            <a:pPr lvl="1"/>
            <a:r>
              <a:rPr lang="en-US" dirty="0"/>
              <a:t>it is simple and very readable.</a:t>
            </a:r>
          </a:p>
          <a:p>
            <a:r>
              <a:rPr lang="en-US" dirty="0"/>
              <a:t>Python is a simple language. </a:t>
            </a:r>
          </a:p>
          <a:p>
            <a:pPr lvl="1"/>
            <a:r>
              <a:rPr lang="en-US" dirty="0"/>
              <a:t>was built so that common tasks are easy to accomplish.</a:t>
            </a:r>
          </a:p>
          <a:p>
            <a:r>
              <a:rPr lang="en-US" dirty="0"/>
              <a:t>Python has a large community of network-based code</a:t>
            </a:r>
          </a:p>
          <a:p>
            <a:pPr lvl="1"/>
            <a:r>
              <a:rPr lang="en-US" dirty="0"/>
              <a:t>many of the tasks we will want to accomplish have already been coded.</a:t>
            </a:r>
          </a:p>
          <a:p>
            <a:r>
              <a:rPr lang="en-US" dirty="0"/>
              <a:t>Python is extensible. </a:t>
            </a:r>
          </a:p>
          <a:p>
            <a:pPr lvl="1"/>
            <a:r>
              <a:rPr lang="en-US" dirty="0"/>
              <a:t>Whether through libraries and packages, or through the more advanced features of the language itself, Python moves easily from simple tasks to more involved and advanced ones.</a:t>
            </a:r>
          </a:p>
        </p:txBody>
      </p:sp>
      <p:sp>
        <p:nvSpPr>
          <p:cNvPr id="7" name="Title 6"/>
          <p:cNvSpPr>
            <a:spLocks noGrp="1"/>
          </p:cNvSpPr>
          <p:nvPr>
            <p:ph type="title"/>
          </p:nvPr>
        </p:nvSpPr>
        <p:spPr>
          <a:xfrm>
            <a:off x="437766" y="209550"/>
            <a:ext cx="8345488" cy="731837"/>
          </a:xfrm>
        </p:spPr>
        <p:txBody>
          <a:bodyPr/>
          <a:lstStyle/>
          <a:p>
            <a:r>
              <a:rPr lang="en-US" b="1" dirty="0"/>
              <a:t>Why Python for IT Engineers?</a:t>
            </a:r>
          </a:p>
        </p:txBody>
      </p:sp>
      <p:sp>
        <p:nvSpPr>
          <p:cNvPr id="5" name="TextBox 4">
            <a:extLst>
              <a:ext uri="{FF2B5EF4-FFF2-40B4-BE49-F238E27FC236}">
                <a16:creationId xmlns:a16="http://schemas.microsoft.com/office/drawing/2014/main" id="{FDEA2E71-0E7B-5A45-A28E-4247CDEE6D3A}"/>
              </a:ext>
            </a:extLst>
          </p:cNvPr>
          <p:cNvSpPr txBox="1"/>
          <p:nvPr/>
        </p:nvSpPr>
        <p:spPr>
          <a:xfrm>
            <a:off x="4194334" y="4552950"/>
            <a:ext cx="4584909" cy="276999"/>
          </a:xfrm>
          <a:prstGeom prst="rect">
            <a:avLst/>
          </a:prstGeom>
          <a:noFill/>
        </p:spPr>
        <p:txBody>
          <a:bodyPr wrap="none" rtlCol="0">
            <a:spAutoFit/>
          </a:bodyPr>
          <a:lstStyle/>
          <a:p>
            <a:r>
              <a:rPr lang="en-US" sz="1200" dirty="0"/>
              <a:t>Programming for Network Engineers @digital-</a:t>
            </a:r>
            <a:r>
              <a:rPr lang="en-US" sz="1200" dirty="0" err="1"/>
              <a:t>learning.cisco.com</a:t>
            </a:r>
            <a:endParaRPr lang="en-US" sz="1200" dirty="0"/>
          </a:p>
        </p:txBody>
      </p:sp>
    </p:spTree>
    <p:extLst>
      <p:ext uri="{BB962C8B-B14F-4D97-AF65-F5344CB8AC3E}">
        <p14:creationId xmlns:p14="http://schemas.microsoft.com/office/powerpoint/2010/main" val="331249082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7130" indent="0">
              <a:buNone/>
            </a:pPr>
            <a:r>
              <a:rPr lang="en-US" sz="2800" dirty="0"/>
              <a:t>	Interactive Interpreter</a:t>
            </a:r>
          </a:p>
          <a:p>
            <a:pPr marL="57130" indent="0">
              <a:buNone/>
            </a:pPr>
            <a:endParaRPr lang="en-US" sz="1200" dirty="0"/>
          </a:p>
          <a:p>
            <a:pPr marL="57130" indent="0">
              <a:buNone/>
            </a:pPr>
            <a:r>
              <a:rPr lang="en-US" dirty="0">
                <a:latin typeface="Consolas" charset="0"/>
                <a:ea typeface="Consolas" charset="0"/>
                <a:cs typeface="Consolas" charset="0"/>
              </a:rPr>
              <a:t>PAROCKHO-M-R0B2:~ </a:t>
            </a:r>
            <a:r>
              <a:rPr lang="en-US" dirty="0" err="1">
                <a:latin typeface="Consolas" charset="0"/>
                <a:ea typeface="Consolas" charset="0"/>
                <a:cs typeface="Consolas" charset="0"/>
              </a:rPr>
              <a:t>parockho</a:t>
            </a:r>
            <a:r>
              <a:rPr lang="en-US" dirty="0">
                <a:latin typeface="Consolas" charset="0"/>
                <a:ea typeface="Consolas" charset="0"/>
                <a:cs typeface="Consolas" charset="0"/>
              </a:rPr>
              <a:t>$ python3</a:t>
            </a:r>
          </a:p>
          <a:p>
            <a:pPr marL="57130" indent="0">
              <a:buNone/>
            </a:pPr>
            <a:r>
              <a:rPr lang="en-US" dirty="0">
                <a:latin typeface="Consolas" charset="0"/>
                <a:ea typeface="Consolas" charset="0"/>
                <a:cs typeface="Consolas" charset="0"/>
              </a:rPr>
              <a:t>Python 3.6.4 (default, Jan  6 2018, 11:51:59) </a:t>
            </a:r>
          </a:p>
          <a:p>
            <a:pPr marL="57130" indent="0">
              <a:buNone/>
            </a:pPr>
            <a:r>
              <a:rPr lang="en-US" dirty="0">
                <a:latin typeface="Consolas" charset="0"/>
                <a:ea typeface="Consolas" charset="0"/>
                <a:cs typeface="Consolas" charset="0"/>
              </a:rPr>
              <a:t>[GCC 4.2.1 Compatible Apple LLVM 9.0.0 (clang-900.0.39.2)] on </a:t>
            </a:r>
            <a:r>
              <a:rPr lang="en-US" dirty="0" err="1">
                <a:latin typeface="Consolas" charset="0"/>
                <a:ea typeface="Consolas" charset="0"/>
                <a:cs typeface="Consolas" charset="0"/>
              </a:rPr>
              <a:t>darwin</a:t>
            </a:r>
            <a:endParaRPr lang="en-US" dirty="0">
              <a:latin typeface="Consolas" charset="0"/>
              <a:ea typeface="Consolas" charset="0"/>
              <a:cs typeface="Consolas" charset="0"/>
            </a:endParaRPr>
          </a:p>
          <a:p>
            <a:pPr marL="57130" indent="0">
              <a:buNone/>
            </a:pPr>
            <a:r>
              <a:rPr lang="en-US" dirty="0">
                <a:latin typeface="Consolas" charset="0"/>
                <a:ea typeface="Consolas" charset="0"/>
                <a:cs typeface="Consolas" charset="0"/>
              </a:rPr>
              <a:t>Type "help", "copyright", "credits" or "license" for more information.</a:t>
            </a:r>
          </a:p>
          <a:p>
            <a:pPr marL="57130" indent="0">
              <a:buNone/>
            </a:pPr>
            <a:r>
              <a:rPr lang="en-US" dirty="0">
                <a:latin typeface="Consolas" charset="0"/>
                <a:ea typeface="Consolas" charset="0"/>
                <a:cs typeface="Consolas" charset="0"/>
              </a:rPr>
              <a:t>&gt;&gt;&gt; exit()</a:t>
            </a:r>
          </a:p>
          <a:p>
            <a:pPr marL="57130" indent="0">
              <a:buNone/>
            </a:pPr>
            <a:r>
              <a:rPr lang="en-US" dirty="0">
                <a:latin typeface="Consolas" charset="0"/>
                <a:ea typeface="Consolas" charset="0"/>
                <a:cs typeface="Consolas" charset="0"/>
              </a:rPr>
              <a:t>PAROCKHO-M-R0B2:~ </a:t>
            </a:r>
            <a:r>
              <a:rPr lang="en-US" dirty="0" err="1">
                <a:latin typeface="Consolas" charset="0"/>
                <a:ea typeface="Consolas" charset="0"/>
                <a:cs typeface="Consolas" charset="0"/>
              </a:rPr>
              <a:t>parockho</a:t>
            </a:r>
            <a:r>
              <a:rPr lang="en-US" dirty="0">
                <a:latin typeface="Consolas" charset="0"/>
                <a:ea typeface="Consolas" charset="0"/>
                <a:cs typeface="Consolas" charset="0"/>
              </a:rPr>
              <a:t>$ </a:t>
            </a:r>
          </a:p>
          <a:p>
            <a:pPr marL="57130" indent="0">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How to Run Python</a:t>
            </a:r>
          </a:p>
        </p:txBody>
      </p:sp>
    </p:spTree>
    <p:extLst>
      <p:ext uri="{BB962C8B-B14F-4D97-AF65-F5344CB8AC3E}">
        <p14:creationId xmlns:p14="http://schemas.microsoft.com/office/powerpoint/2010/main" val="156638377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7130" indent="0">
              <a:buNone/>
            </a:pPr>
            <a:r>
              <a:rPr lang="en-US" sz="2800" dirty="0"/>
              <a:t>	Scripts</a:t>
            </a:r>
          </a:p>
          <a:p>
            <a:pPr marL="57130" indent="0">
              <a:buNone/>
            </a:pPr>
            <a:r>
              <a:rPr lang="en-US" sz="2400" dirty="0">
                <a:latin typeface="Consolas" charset="0"/>
                <a:ea typeface="Consolas" charset="0"/>
                <a:cs typeface="Consolas" charset="0"/>
              </a:rPr>
              <a:t>PAROCKHO-M-R0B2:~ </a:t>
            </a:r>
            <a:r>
              <a:rPr lang="en-US" sz="2400" dirty="0" err="1">
                <a:latin typeface="Consolas" charset="0"/>
                <a:ea typeface="Consolas" charset="0"/>
                <a:cs typeface="Consolas" charset="0"/>
              </a:rPr>
              <a:t>parockho</a:t>
            </a:r>
            <a:r>
              <a:rPr lang="en-US" sz="2400" dirty="0">
                <a:latin typeface="Consolas" charset="0"/>
                <a:ea typeface="Consolas" charset="0"/>
                <a:cs typeface="Consolas" charset="0"/>
              </a:rPr>
              <a:t>$ python3 example1-1.py</a:t>
            </a:r>
          </a:p>
          <a:p>
            <a:pPr marL="57130" indent="0">
              <a:buNone/>
            </a:pPr>
            <a:endParaRPr lang="en-US" sz="2400" dirty="0"/>
          </a:p>
          <a:p>
            <a:pPr marL="57130" indent="0">
              <a:spcBef>
                <a:spcPts val="100"/>
              </a:spcBef>
              <a:buNone/>
            </a:pPr>
            <a:r>
              <a:rPr lang="en-US" sz="2400" dirty="0" err="1">
                <a:latin typeface="Consolas" charset="0"/>
                <a:ea typeface="Consolas" charset="0"/>
                <a:cs typeface="Consolas" charset="0"/>
              </a:rPr>
              <a:t>def</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doubler</a:t>
            </a:r>
            <a:r>
              <a:rPr lang="en-US" sz="2400" dirty="0">
                <a:latin typeface="Consolas" charset="0"/>
                <a:ea typeface="Consolas" charset="0"/>
                <a:cs typeface="Consolas" charset="0"/>
              </a:rPr>
              <a:t>(number):</a:t>
            </a:r>
          </a:p>
          <a:p>
            <a:pPr marL="57130" indent="0">
              <a:spcBef>
                <a:spcPts val="100"/>
              </a:spcBef>
              <a:buNone/>
            </a:pPr>
            <a:r>
              <a:rPr lang="en-US" sz="2400" dirty="0">
                <a:latin typeface="Consolas" charset="0"/>
                <a:ea typeface="Consolas" charset="0"/>
                <a:cs typeface="Consolas" charset="0"/>
              </a:rPr>
              <a:t>    result = number * 2</a:t>
            </a:r>
          </a:p>
          <a:p>
            <a:pPr marL="57130" indent="0">
              <a:spcBef>
                <a:spcPts val="100"/>
              </a:spcBef>
              <a:buNone/>
            </a:pPr>
            <a:r>
              <a:rPr lang="en-US" sz="2400" dirty="0">
                <a:latin typeface="Consolas" charset="0"/>
                <a:ea typeface="Consolas" charset="0"/>
                <a:cs typeface="Consolas" charset="0"/>
              </a:rPr>
              <a:t>    return result</a:t>
            </a:r>
          </a:p>
          <a:p>
            <a:pPr marL="57130" indent="0">
              <a:spcBef>
                <a:spcPts val="100"/>
              </a:spcBef>
              <a:buNone/>
            </a:pPr>
            <a:r>
              <a:rPr lang="en-US" sz="2400" dirty="0" err="1">
                <a:latin typeface="Consolas" charset="0"/>
                <a:ea typeface="Consolas" charset="0"/>
                <a:cs typeface="Consolas" charset="0"/>
              </a:rPr>
              <a:t>get_number</a:t>
            </a:r>
            <a:r>
              <a:rPr lang="en-US" sz="2400" dirty="0">
                <a:latin typeface="Consolas" charset="0"/>
                <a:ea typeface="Consolas" charset="0"/>
                <a:cs typeface="Consolas" charset="0"/>
              </a:rPr>
              <a:t> = float(input(“Type a number: “))</a:t>
            </a:r>
          </a:p>
          <a:p>
            <a:pPr marL="57130" indent="0">
              <a:spcBef>
                <a:spcPts val="100"/>
              </a:spcBef>
              <a:buNone/>
            </a:pPr>
            <a:r>
              <a:rPr lang="en-US" sz="2400" dirty="0">
                <a:latin typeface="Consolas" charset="0"/>
                <a:ea typeface="Consolas" charset="0"/>
                <a:cs typeface="Consolas" charset="0"/>
              </a:rPr>
              <a:t>answer = </a:t>
            </a:r>
            <a:r>
              <a:rPr lang="en-US" sz="2400" dirty="0" err="1">
                <a:latin typeface="Consolas" charset="0"/>
                <a:ea typeface="Consolas" charset="0"/>
                <a:cs typeface="Consolas" charset="0"/>
              </a:rPr>
              <a:t>doubler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get_number</a:t>
            </a:r>
            <a:r>
              <a:rPr lang="en-US" sz="2400" dirty="0">
                <a:latin typeface="Consolas" charset="0"/>
                <a:ea typeface="Consolas" charset="0"/>
                <a:cs typeface="Consolas" charset="0"/>
              </a:rPr>
              <a:t>)</a:t>
            </a:r>
          </a:p>
          <a:p>
            <a:pPr marL="57130" indent="0">
              <a:spcBef>
                <a:spcPts val="100"/>
              </a:spcBef>
              <a:buNone/>
            </a:pPr>
            <a:r>
              <a:rPr lang="en-US" sz="2400" dirty="0">
                <a:latin typeface="Consolas" charset="0"/>
                <a:ea typeface="Consolas" charset="0"/>
                <a:cs typeface="Consolas" charset="0"/>
              </a:rPr>
              <a:t>print(answer)</a:t>
            </a:r>
          </a:p>
          <a:p>
            <a:pPr marL="57130" indent="0">
              <a:spcBef>
                <a:spcPts val="100"/>
              </a:spcBef>
              <a:buNone/>
            </a:pPr>
            <a:endParaRPr lang="en-US" sz="1800" dirty="0">
              <a:latin typeface="Consolas" charset="0"/>
              <a:ea typeface="Consolas" charset="0"/>
              <a:cs typeface="Consolas" charset="0"/>
            </a:endParaRPr>
          </a:p>
          <a:p>
            <a:pPr marL="57130" indent="0">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How to Run Python</a:t>
            </a:r>
          </a:p>
        </p:txBody>
      </p:sp>
      <p:cxnSp>
        <p:nvCxnSpPr>
          <p:cNvPr id="3" name="Straight Arrow Connector 2">
            <a:extLst>
              <a:ext uri="{FF2B5EF4-FFF2-40B4-BE49-F238E27FC236}">
                <a16:creationId xmlns:a16="http://schemas.microsoft.com/office/drawing/2014/main" id="{6B663DE8-37FA-8148-B882-82756B6FEB30}"/>
              </a:ext>
            </a:extLst>
          </p:cNvPr>
          <p:cNvCxnSpPr>
            <a:cxnSpLocks/>
          </p:cNvCxnSpPr>
          <p:nvPr/>
        </p:nvCxnSpPr>
        <p:spPr>
          <a:xfrm flipH="1">
            <a:off x="3886200" y="1809750"/>
            <a:ext cx="3429000" cy="609600"/>
          </a:xfrm>
          <a:prstGeom prst="straightConnector1">
            <a:avLst/>
          </a:prstGeom>
          <a:ln w="508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6415992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52400" y="819150"/>
            <a:ext cx="8915400" cy="3544448"/>
          </a:xfrm>
        </p:spPr>
        <p:txBody>
          <a:bodyPr/>
          <a:lstStyle/>
          <a:p>
            <a:pPr marL="57130" indent="0">
              <a:buNone/>
            </a:pPr>
            <a:r>
              <a:rPr lang="en-US" sz="2800" dirty="0"/>
              <a:t>	IDE (Integrated Development </a:t>
            </a:r>
            <a:r>
              <a:rPr lang="en-US" sz="2800" dirty="0" err="1"/>
              <a:t>Enviornment</a:t>
            </a:r>
            <a:endParaRPr lang="en-US" sz="2800" dirty="0"/>
          </a:p>
          <a:p>
            <a:pPr marL="57130" indent="0">
              <a:buNone/>
            </a:pPr>
            <a:r>
              <a:rPr lang="en-US" sz="2400" dirty="0">
                <a:latin typeface="Consolas" charset="0"/>
                <a:ea typeface="Consolas" charset="0"/>
                <a:cs typeface="Consolas" charset="0"/>
              </a:rPr>
              <a:t>PAROCKHO-M-R0B2:~ </a:t>
            </a:r>
            <a:r>
              <a:rPr lang="en-US" sz="2400" dirty="0" err="1">
                <a:latin typeface="Consolas" charset="0"/>
                <a:ea typeface="Consolas" charset="0"/>
                <a:cs typeface="Consolas" charset="0"/>
              </a:rPr>
              <a:t>parockho</a:t>
            </a:r>
            <a:r>
              <a:rPr lang="en-US" sz="2400" dirty="0">
                <a:latin typeface="Consolas" charset="0"/>
                <a:ea typeface="Consolas" charset="0"/>
                <a:cs typeface="Consolas" charset="0"/>
              </a:rPr>
              <a:t>$ idle3 -r example1-1.py</a:t>
            </a:r>
          </a:p>
          <a:p>
            <a:pPr marL="57130" indent="0">
              <a:buNone/>
            </a:pPr>
            <a:endParaRPr lang="en-US" sz="2400" dirty="0"/>
          </a:p>
          <a:p>
            <a:pPr marL="57130" indent="0">
              <a:spcBef>
                <a:spcPts val="100"/>
              </a:spcBef>
              <a:buNone/>
            </a:pPr>
            <a:r>
              <a:rPr lang="en-US" sz="2400" dirty="0" err="1">
                <a:solidFill>
                  <a:srgbClr val="FF9300"/>
                </a:solidFill>
                <a:latin typeface="Consolas" charset="0"/>
                <a:ea typeface="Consolas" charset="0"/>
                <a:cs typeface="Consolas" charset="0"/>
              </a:rPr>
              <a:t>def</a:t>
            </a:r>
            <a:r>
              <a:rPr lang="en-US" sz="2400" dirty="0">
                <a:latin typeface="Consolas" charset="0"/>
                <a:ea typeface="Consolas" charset="0"/>
                <a:cs typeface="Consolas" charset="0"/>
              </a:rPr>
              <a:t> </a:t>
            </a:r>
            <a:r>
              <a:rPr lang="en-US" sz="2400" dirty="0" err="1">
                <a:solidFill>
                  <a:srgbClr val="0432FF"/>
                </a:solidFill>
                <a:latin typeface="Consolas" charset="0"/>
                <a:ea typeface="Consolas" charset="0"/>
                <a:cs typeface="Consolas" charset="0"/>
              </a:rPr>
              <a:t>doubler</a:t>
            </a:r>
            <a:r>
              <a:rPr lang="en-US" sz="2400" dirty="0">
                <a:latin typeface="Consolas" charset="0"/>
                <a:ea typeface="Consolas" charset="0"/>
                <a:cs typeface="Consolas" charset="0"/>
              </a:rPr>
              <a:t>(number):</a:t>
            </a:r>
          </a:p>
          <a:p>
            <a:pPr marL="57130" indent="0">
              <a:spcBef>
                <a:spcPts val="100"/>
              </a:spcBef>
              <a:buNone/>
            </a:pPr>
            <a:r>
              <a:rPr lang="en-US" sz="2400" dirty="0">
                <a:latin typeface="Consolas" charset="0"/>
                <a:ea typeface="Consolas" charset="0"/>
                <a:cs typeface="Consolas" charset="0"/>
              </a:rPr>
              <a:t>    result = number * 2</a:t>
            </a:r>
          </a:p>
          <a:p>
            <a:pPr marL="57130" indent="0">
              <a:spcBef>
                <a:spcPts val="100"/>
              </a:spcBef>
              <a:buNone/>
            </a:pPr>
            <a:r>
              <a:rPr lang="en-US" sz="2400" dirty="0">
                <a:latin typeface="Consolas" charset="0"/>
                <a:ea typeface="Consolas" charset="0"/>
                <a:cs typeface="Consolas" charset="0"/>
              </a:rPr>
              <a:t>    </a:t>
            </a:r>
            <a:r>
              <a:rPr lang="en-US" sz="2400" dirty="0">
                <a:solidFill>
                  <a:srgbClr val="FF9300"/>
                </a:solidFill>
                <a:latin typeface="Consolas" charset="0"/>
                <a:ea typeface="Consolas" charset="0"/>
                <a:cs typeface="Consolas" charset="0"/>
              </a:rPr>
              <a:t>return</a:t>
            </a:r>
            <a:r>
              <a:rPr lang="en-US" sz="2400" dirty="0">
                <a:latin typeface="Consolas" charset="0"/>
                <a:ea typeface="Consolas" charset="0"/>
                <a:cs typeface="Consolas" charset="0"/>
              </a:rPr>
              <a:t> result</a:t>
            </a:r>
          </a:p>
          <a:p>
            <a:pPr marL="57130" indent="0">
              <a:spcBef>
                <a:spcPts val="100"/>
              </a:spcBef>
              <a:buNone/>
            </a:pPr>
            <a:r>
              <a:rPr lang="en-US" sz="2400" dirty="0" err="1">
                <a:latin typeface="Consolas" charset="0"/>
                <a:ea typeface="Consolas" charset="0"/>
                <a:cs typeface="Consolas" charset="0"/>
              </a:rPr>
              <a:t>get_number</a:t>
            </a:r>
            <a:r>
              <a:rPr lang="en-US" sz="2400" dirty="0">
                <a:latin typeface="Consolas" charset="0"/>
                <a:ea typeface="Consolas" charset="0"/>
                <a:cs typeface="Consolas" charset="0"/>
              </a:rPr>
              <a:t> = float(input</a:t>
            </a:r>
            <a:r>
              <a:rPr lang="en-US" sz="2400" dirty="0">
                <a:solidFill>
                  <a:schemeClr val="tx1">
                    <a:lumMod val="50000"/>
                  </a:schemeClr>
                </a:solidFill>
                <a:latin typeface="Consolas" charset="0"/>
                <a:ea typeface="Consolas" charset="0"/>
                <a:cs typeface="Consolas" charset="0"/>
              </a:rPr>
              <a:t>(</a:t>
            </a:r>
            <a:r>
              <a:rPr lang="en-US" sz="2400" dirty="0">
                <a:solidFill>
                  <a:srgbClr val="00B050"/>
                </a:solidFill>
                <a:latin typeface="Consolas" charset="0"/>
                <a:ea typeface="Consolas" charset="0"/>
                <a:cs typeface="Consolas" charset="0"/>
              </a:rPr>
              <a:t>“Type a number: “</a:t>
            </a:r>
            <a:r>
              <a:rPr lang="en-US" sz="2400" dirty="0">
                <a:solidFill>
                  <a:schemeClr val="tx1">
                    <a:lumMod val="50000"/>
                  </a:schemeClr>
                </a:solidFill>
                <a:latin typeface="Consolas" charset="0"/>
                <a:ea typeface="Consolas" charset="0"/>
                <a:cs typeface="Consolas" charset="0"/>
              </a:rPr>
              <a:t>))</a:t>
            </a:r>
            <a:endParaRPr lang="en-US" sz="2400" dirty="0">
              <a:solidFill>
                <a:srgbClr val="00B050"/>
              </a:solidFill>
              <a:latin typeface="Consolas" charset="0"/>
              <a:ea typeface="Consolas" charset="0"/>
              <a:cs typeface="Consolas" charset="0"/>
            </a:endParaRPr>
          </a:p>
          <a:p>
            <a:pPr marL="57130" indent="0">
              <a:spcBef>
                <a:spcPts val="100"/>
              </a:spcBef>
              <a:buNone/>
            </a:pPr>
            <a:r>
              <a:rPr lang="en-US" sz="2400" dirty="0">
                <a:latin typeface="Consolas" charset="0"/>
                <a:ea typeface="Consolas" charset="0"/>
                <a:cs typeface="Consolas" charset="0"/>
              </a:rPr>
              <a:t>answer = </a:t>
            </a:r>
            <a:r>
              <a:rPr lang="en-US" sz="2400" dirty="0" err="1">
                <a:latin typeface="Consolas" charset="0"/>
                <a:ea typeface="Consolas" charset="0"/>
                <a:cs typeface="Consolas" charset="0"/>
              </a:rPr>
              <a:t>doubler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get_number</a:t>
            </a:r>
            <a:r>
              <a:rPr lang="en-US" sz="2400" dirty="0">
                <a:latin typeface="Consolas" charset="0"/>
                <a:ea typeface="Consolas" charset="0"/>
                <a:cs typeface="Consolas" charset="0"/>
              </a:rPr>
              <a:t>)</a:t>
            </a:r>
          </a:p>
          <a:p>
            <a:pPr marL="57130" indent="0">
              <a:spcBef>
                <a:spcPts val="100"/>
              </a:spcBef>
              <a:buNone/>
            </a:pPr>
            <a:r>
              <a:rPr lang="en-US" sz="2400" dirty="0">
                <a:solidFill>
                  <a:srgbClr val="FF9300"/>
                </a:solidFill>
                <a:latin typeface="Consolas" charset="0"/>
                <a:ea typeface="Consolas" charset="0"/>
                <a:cs typeface="Consolas" charset="0"/>
              </a:rPr>
              <a:t>print</a:t>
            </a:r>
            <a:r>
              <a:rPr lang="en-US" sz="2400" dirty="0">
                <a:latin typeface="Consolas" charset="0"/>
                <a:ea typeface="Consolas" charset="0"/>
                <a:cs typeface="Consolas" charset="0"/>
              </a:rPr>
              <a:t>(answer)</a:t>
            </a:r>
          </a:p>
          <a:p>
            <a:pPr marL="57130" indent="0">
              <a:spcBef>
                <a:spcPts val="100"/>
              </a:spcBef>
              <a:buNone/>
            </a:pPr>
            <a:endParaRPr lang="en-US" sz="1800" dirty="0">
              <a:latin typeface="Consolas" charset="0"/>
              <a:ea typeface="Consolas" charset="0"/>
              <a:cs typeface="Consolas" charset="0"/>
            </a:endParaRPr>
          </a:p>
          <a:p>
            <a:pPr marL="57130" indent="0">
              <a:buNone/>
            </a:pPr>
            <a:endParaRPr lang="en-US" sz="1200" dirty="0"/>
          </a:p>
        </p:txBody>
      </p:sp>
      <p:sp>
        <p:nvSpPr>
          <p:cNvPr id="7" name="Title 6"/>
          <p:cNvSpPr>
            <a:spLocks noGrp="1"/>
          </p:cNvSpPr>
          <p:nvPr>
            <p:ph type="title"/>
          </p:nvPr>
        </p:nvSpPr>
        <p:spPr>
          <a:xfrm>
            <a:off x="437766" y="209550"/>
            <a:ext cx="8345488" cy="731837"/>
          </a:xfrm>
        </p:spPr>
        <p:txBody>
          <a:bodyPr/>
          <a:lstStyle/>
          <a:p>
            <a:r>
              <a:rPr lang="en-US" b="1" dirty="0"/>
              <a:t>How to Run Python</a:t>
            </a:r>
          </a:p>
        </p:txBody>
      </p:sp>
      <p:cxnSp>
        <p:nvCxnSpPr>
          <p:cNvPr id="3" name="Straight Arrow Connector 2">
            <a:extLst>
              <a:ext uri="{FF2B5EF4-FFF2-40B4-BE49-F238E27FC236}">
                <a16:creationId xmlns:a16="http://schemas.microsoft.com/office/drawing/2014/main" id="{6B663DE8-37FA-8148-B882-82756B6FEB30}"/>
              </a:ext>
            </a:extLst>
          </p:cNvPr>
          <p:cNvCxnSpPr>
            <a:cxnSpLocks/>
          </p:cNvCxnSpPr>
          <p:nvPr/>
        </p:nvCxnSpPr>
        <p:spPr>
          <a:xfrm flipH="1">
            <a:off x="3886200" y="1809750"/>
            <a:ext cx="3429000" cy="609600"/>
          </a:xfrm>
          <a:prstGeom prst="straightConnector1">
            <a:avLst/>
          </a:prstGeom>
          <a:ln w="508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9291528"/>
      </p:ext>
    </p:extLst>
  </p:cSld>
  <p:clrMapOvr>
    <a:masterClrMapping/>
  </p:clrMapOvr>
  <p:transition spd="med">
    <p:fade/>
  </p:transition>
</p:sld>
</file>

<file path=ppt/theme/theme1.xml><?xml version="1.0" encoding="utf-8"?>
<a:theme xmlns:a="http://schemas.openxmlformats.org/drawingml/2006/main" name="2015-template">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50000"/>
            <a:lumOff val="50000"/>
          </a:schemeClr>
        </a:solidFill>
        <a:ln w="34925">
          <a:noFill/>
          <a:prstDash val="solid"/>
        </a:ln>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isco" id="{D12B0615-055C-7C4C-8D58-68B6BBC607E6}" vid="{9498E44A-D201-3440-A2FB-892BC7A996BC}"/>
    </a:ext>
  </a:extLst>
</a:theme>
</file>

<file path=ppt/theme/theme2.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isco" id="{D12B0615-055C-7C4C-8D58-68B6BBC607E6}" vid="{9C74F8C0-4CE5-D148-B37A-49912E59DB00}"/>
    </a:ext>
  </a:extLst>
</a:theme>
</file>

<file path=ppt/theme/theme3.xml><?xml version="1.0" encoding="utf-8"?>
<a:theme xmlns:a="http://schemas.openxmlformats.org/drawingml/2006/main" name="Title &amp; Body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isco" id="{D12B0615-055C-7C4C-8D58-68B6BBC607E6}" vid="{DCC7B979-E750-9744-88A6-D5DA2C3A04C1}"/>
    </a:ext>
  </a:extLst>
</a:theme>
</file>

<file path=ppt/theme/theme4.xml><?xml version="1.0" encoding="utf-8"?>
<a:theme xmlns:a="http://schemas.openxmlformats.org/drawingml/2006/main" name="1_Title &amp; Body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isco" id="{D12B0615-055C-7C4C-8D58-68B6BBC607E6}" vid="{E6033605-FE72-E043-8F2D-B1911D55D3D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3324</Words>
  <Application>Microsoft Macintosh PowerPoint</Application>
  <PresentationFormat>On-screen Show (16:9)</PresentationFormat>
  <Paragraphs>514</Paragraphs>
  <Slides>57</Slides>
  <Notes>13</Notes>
  <HiddenSlides>6</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57</vt:i4>
      </vt:variant>
    </vt:vector>
  </HeadingPairs>
  <TitlesOfParts>
    <vt:vector size="74" baseType="lpstr">
      <vt:lpstr>Arial</vt:lpstr>
      <vt:lpstr>Calibri</vt:lpstr>
      <vt:lpstr>Ciscolight</vt:lpstr>
      <vt:lpstr>CiscoSans</vt:lpstr>
      <vt:lpstr>CiscoSans ExtraLight</vt:lpstr>
      <vt:lpstr>CiscoSansTT ExtraLight</vt:lpstr>
      <vt:lpstr>CiscoSansTT Light</vt:lpstr>
      <vt:lpstr>Consolas</vt:lpstr>
      <vt:lpstr>Courier New</vt:lpstr>
      <vt:lpstr>Helvetica Neue Light</vt:lpstr>
      <vt:lpstr>Helvetica Neue Thin</vt:lpstr>
      <vt:lpstr>Helvetica Neue UltraLight</vt:lpstr>
      <vt:lpstr>Wingdings</vt:lpstr>
      <vt:lpstr>2015-template</vt:lpstr>
      <vt:lpstr>Blue theme 2014 16x9</vt:lpstr>
      <vt:lpstr>Title &amp; Body </vt:lpstr>
      <vt:lpstr>1_Title &amp; Body </vt:lpstr>
      <vt:lpstr>Python for DevNet Associates</vt:lpstr>
      <vt:lpstr>Agenda</vt:lpstr>
      <vt:lpstr>PowerPoint Presentation</vt:lpstr>
      <vt:lpstr>PowerPoint Presentation</vt:lpstr>
      <vt:lpstr>PowerPoint Presentation</vt:lpstr>
      <vt:lpstr>Why Python for IT Engineers?</vt:lpstr>
      <vt:lpstr>How to Run Python</vt:lpstr>
      <vt:lpstr>How to Run Python</vt:lpstr>
      <vt:lpstr>How to Run Python</vt:lpstr>
      <vt:lpstr>How to Run Python</vt:lpstr>
      <vt:lpstr>How to Run Python</vt:lpstr>
      <vt:lpstr>Demo Time!</vt:lpstr>
      <vt:lpstr>How to Run Python</vt:lpstr>
      <vt:lpstr>Python Libraries (Modules, Applications, etc)</vt:lpstr>
      <vt:lpstr>Where to get Libraries</vt:lpstr>
      <vt:lpstr>Libraries</vt:lpstr>
      <vt:lpstr>Pip, The Python Package Installer</vt:lpstr>
      <vt:lpstr>pip (and pip3) Commands to Know</vt:lpstr>
      <vt:lpstr>What is a Virtual Environment (venv)</vt:lpstr>
      <vt:lpstr>What is a Virtual Environment (venv)</vt:lpstr>
      <vt:lpstr>Installing Python Libraries in Virtual Environments</vt:lpstr>
      <vt:lpstr>Demo Time!</vt:lpstr>
      <vt:lpstr>Core Python Libraries to Know and Love</vt:lpstr>
      <vt:lpstr>Prettier Printing with pprint</vt:lpstr>
      <vt:lpstr>Access Details about Python with sys</vt:lpstr>
      <vt:lpstr>Interact with Files, Paths, and Environment with os</vt:lpstr>
      <vt:lpstr>Get your Date and Time Correct with datetime </vt:lpstr>
      <vt:lpstr>Manipulating Data of All Formats</vt:lpstr>
      <vt:lpstr>Treat XML like Python Dictionaries with xmltodict</vt:lpstr>
      <vt:lpstr>To JSON and back again with json</vt:lpstr>
      <vt:lpstr>YAML? Yep, Python Can Do That Too!</vt:lpstr>
      <vt:lpstr>Import Spreadsheets and Data with csv</vt:lpstr>
      <vt:lpstr>Make HTTP Calls with Ease using requests</vt:lpstr>
      <vt:lpstr>Make HTTP Calls with Ease using requests</vt:lpstr>
      <vt:lpstr>For When CLI is the Only Option – netmiko </vt:lpstr>
      <vt:lpstr>Data Types</vt:lpstr>
      <vt:lpstr>Data Types</vt:lpstr>
      <vt:lpstr>Printing with strings</vt:lpstr>
      <vt:lpstr>Data Types</vt:lpstr>
      <vt:lpstr>Data Types</vt:lpstr>
      <vt:lpstr>Data Types</vt:lpstr>
      <vt:lpstr>Data Types</vt:lpstr>
      <vt:lpstr>Data Types (cont.)</vt:lpstr>
      <vt:lpstr>Data Types (cont.)</vt:lpstr>
      <vt:lpstr>Booleans</vt:lpstr>
      <vt:lpstr>Booleans</vt:lpstr>
      <vt:lpstr>If Statements</vt:lpstr>
      <vt:lpstr>If Statements (cont.)</vt:lpstr>
      <vt:lpstr>Loops</vt:lpstr>
      <vt:lpstr>Functions</vt:lpstr>
      <vt:lpstr>Python TDD with pytest</vt:lpstr>
      <vt:lpstr> DevNet Code Exchange</vt:lpstr>
      <vt:lpstr>Python Challenge</vt:lpstr>
      <vt:lpstr>PowerPoint Presentation</vt:lpstr>
      <vt:lpstr>Try Statements</vt:lpstr>
      <vt:lpstr>Try Statements (cont.)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DevNet Associates</dc:title>
  <dc:creator>Patrick Rockholz (parockho)</dc:creator>
  <cp:lastModifiedBy>Patrick Rockholz (parockho)</cp:lastModifiedBy>
  <cp:revision>1</cp:revision>
  <dcterms:created xsi:type="dcterms:W3CDTF">2020-04-09T14:29:09Z</dcterms:created>
  <dcterms:modified xsi:type="dcterms:W3CDTF">2020-04-09T15:42:04Z</dcterms:modified>
</cp:coreProperties>
</file>